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25"/>
  </p:notesMasterIdLst>
  <p:sldIdLst>
    <p:sldId id="256" r:id="rId2"/>
    <p:sldId id="310" r:id="rId3"/>
    <p:sldId id="258" r:id="rId4"/>
    <p:sldId id="257" r:id="rId5"/>
    <p:sldId id="275" r:id="rId6"/>
    <p:sldId id="267" r:id="rId7"/>
    <p:sldId id="269" r:id="rId8"/>
    <p:sldId id="264" r:id="rId9"/>
    <p:sldId id="270" r:id="rId10"/>
    <p:sldId id="311" r:id="rId11"/>
    <p:sldId id="312" r:id="rId12"/>
    <p:sldId id="313" r:id="rId13"/>
    <p:sldId id="268" r:id="rId14"/>
    <p:sldId id="315" r:id="rId15"/>
    <p:sldId id="321" r:id="rId16"/>
    <p:sldId id="322" r:id="rId17"/>
    <p:sldId id="318" r:id="rId18"/>
    <p:sldId id="260" r:id="rId19"/>
    <p:sldId id="316" r:id="rId20"/>
    <p:sldId id="276" r:id="rId21"/>
    <p:sldId id="277" r:id="rId22"/>
    <p:sldId id="274" r:id="rId23"/>
    <p:sldId id="278" r:id="rId24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6"/>
      <p:bold r:id="rId27"/>
      <p:italic r:id="rId28"/>
      <p:boldItalic r:id="rId29"/>
    </p:embeddedFont>
    <p:embeddedFont>
      <p:font typeface="Barlow Semi Condensed" panose="00000506000000000000" pitchFamily="2" charset="0"/>
      <p:regular r:id="rId30"/>
      <p:bold r:id="rId31"/>
    </p:embeddedFont>
    <p:embeddedFont>
      <p:font typeface="Barlow Semi Condensed SemiBold" panose="00000706000000000000" pitchFamily="2" charset="0"/>
      <p:bold r:id="rId32"/>
    </p:embeddedFont>
    <p:embeddedFont>
      <p:font typeface="Livvic" pitchFamily="2" charset="0"/>
      <p:regular r:id="rId33"/>
    </p:embeddedFont>
    <p:embeddedFont>
      <p:font typeface="Nunito Light" pitchFamily="2" charset="0"/>
      <p:regular r:id="rId34"/>
    </p:embeddedFont>
    <p:embeddedFont>
      <p:font typeface="Patrick Hand" panose="00000500000000000000" pitchFamily="2" charset="0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97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F86C60-BC0E-AC93-BAFA-58E9A7F9E2A8}" name="Al-Maskari, Nasser Y" initials="NA" userId="S::nal-maskari@albany.edu::7baf4d38-b910-4347-9d19-5de547ff19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13E2E2-7ABC-4A97-AF7C-C9F1EC2DC5A8}" v="1464" dt="2024-04-23T17:27:13.878"/>
    <p1510:client id="{89171B28-FC5F-824C-B7F1-023FABEF4409}" v="1307" dt="2024-04-23T17:56:32.984"/>
    <p1510:client id="{8B5A0D1F-63DE-4D7B-94A2-C1DB5865BBE9}" v="133" dt="2024-04-23T04:47:02.737"/>
    <p1510:client id="{D8481F74-AE10-F6AA-B350-6C390C518BC2}" v="1321" dt="2024-04-23T17:29:22.201"/>
  </p1510:revLst>
</p1510:revInfo>
</file>

<file path=ppt/tableStyles.xml><?xml version="1.0" encoding="utf-8"?>
<a:tblStyleLst xmlns:a="http://schemas.openxmlformats.org/drawingml/2006/main" def="{660B14E2-5617-48EE-9AB9-E3B38AF99C3C}">
  <a:tblStyle styleId="{660B14E2-5617-48EE-9AB9-E3B38AF99C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61E280-E38E-41A5-9221-EE1BC113CFC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4" d="100"/>
          <a:sy n="104" d="100"/>
        </p:scale>
        <p:origin x="1020" y="-96"/>
      </p:cViewPr>
      <p:guideLst>
        <p:guide orient="horz" pos="1620"/>
        <p:guide pos="2880"/>
        <p:guide orient="horz" pos="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22:04:00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925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1212f61b5c1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1212f61b5c1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8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639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12334536c8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12334536c8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327264d5b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2327264d5b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341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327264d5b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2327264d5b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8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1212f61b5c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1212f61b5c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8af2a1443f_1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8af2a1443f_1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122ff329a5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122ff329a5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1212f61b5c1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1212f61b5c1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8af2a1443f_1_1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8af2a1443f_1_1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508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122e596f0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122e596f0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12334536c84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12334536c84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1212f61b5c1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" name="Google Shape;2023;g1212f61b5c1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1212f61b5c1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1212f61b5c1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716725" y="2695845"/>
            <a:ext cx="385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5400000" flipH="1">
            <a:off x="4507511" y="686831"/>
            <a:ext cx="5418290" cy="4523354"/>
            <a:chOff x="1645525" y="677625"/>
            <a:chExt cx="4313925" cy="3465375"/>
          </a:xfrm>
        </p:grpSpPr>
        <p:sp>
          <p:nvSpPr>
            <p:cNvPr id="12" name="Google Shape;12;p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-350230" flipH="1">
            <a:off x="-2574603" y="3238095"/>
            <a:ext cx="4313860" cy="3465323"/>
            <a:chOff x="1645525" y="677625"/>
            <a:chExt cx="4313925" cy="3465375"/>
          </a:xfrm>
        </p:grpSpPr>
        <p:sp>
          <p:nvSpPr>
            <p:cNvPr id="21" name="Google Shape;21;p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8">
    <p:bg>
      <p:bgPr>
        <a:solidFill>
          <a:schemeClr val="lt1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4"/>
          <p:cNvSpPr txBox="1">
            <a:spLocks noGrp="1"/>
          </p:cNvSpPr>
          <p:nvPr>
            <p:ph type="body" idx="1"/>
          </p:nvPr>
        </p:nvSpPr>
        <p:spPr>
          <a:xfrm>
            <a:off x="721425" y="1106541"/>
            <a:ext cx="76878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>
                <a:solidFill>
                  <a:schemeClr val="lt2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24"/>
          <p:cNvSpPr txBox="1">
            <a:spLocks noGrp="1"/>
          </p:cNvSpPr>
          <p:nvPr>
            <p:ph type="ctrTitle"/>
          </p:nvPr>
        </p:nvSpPr>
        <p:spPr>
          <a:xfrm>
            <a:off x="721425" y="545125"/>
            <a:ext cx="42765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477" name="Google Shape;477;p24"/>
          <p:cNvGrpSpPr/>
          <p:nvPr/>
        </p:nvGrpSpPr>
        <p:grpSpPr>
          <a:xfrm rot="7177401" flipH="1">
            <a:off x="-2825536" y="2948753"/>
            <a:ext cx="4313957" cy="3465401"/>
            <a:chOff x="1645525" y="677625"/>
            <a:chExt cx="4313925" cy="3465375"/>
          </a:xfrm>
        </p:grpSpPr>
        <p:sp>
          <p:nvSpPr>
            <p:cNvPr id="478" name="Google Shape;478;p24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4"/>
          <p:cNvGrpSpPr/>
          <p:nvPr/>
        </p:nvGrpSpPr>
        <p:grpSpPr>
          <a:xfrm rot="10329259" flipH="1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487" name="Google Shape;487;p24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24"/>
          <p:cNvGrpSpPr/>
          <p:nvPr/>
        </p:nvGrpSpPr>
        <p:grpSpPr>
          <a:xfrm rot="-7440092" flipH="1">
            <a:off x="-484789" y="-2943647"/>
            <a:ext cx="4313808" cy="3465281"/>
            <a:chOff x="1645525" y="677625"/>
            <a:chExt cx="4313925" cy="3465375"/>
          </a:xfrm>
        </p:grpSpPr>
        <p:sp>
          <p:nvSpPr>
            <p:cNvPr id="496" name="Google Shape;496;p24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24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505" name="Google Shape;505;p24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8_2_1">
    <p:bg>
      <p:bgPr>
        <a:solidFill>
          <a:schemeClr val="lt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7"/>
          <p:cNvSpPr txBox="1">
            <a:spLocks noGrp="1"/>
          </p:cNvSpPr>
          <p:nvPr>
            <p:ph type="body" idx="1"/>
          </p:nvPr>
        </p:nvSpPr>
        <p:spPr>
          <a:xfrm>
            <a:off x="716725" y="1147150"/>
            <a:ext cx="4153200" cy="3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27"/>
          <p:cNvSpPr txBox="1">
            <a:spLocks noGrp="1"/>
          </p:cNvSpPr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560" name="Google Shape;560;p2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61" name="Google Shape;561;p27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27"/>
          <p:cNvGrpSpPr/>
          <p:nvPr/>
        </p:nvGrpSpPr>
        <p:grpSpPr>
          <a:xfrm rot="-5400000" flipH="1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570" name="Google Shape;570;p27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3_1">
    <p:bg>
      <p:bgPr>
        <a:solidFill>
          <a:schemeClr val="lt2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6"/>
          <p:cNvSpPr txBox="1">
            <a:spLocks noGrp="1"/>
          </p:cNvSpPr>
          <p:nvPr>
            <p:ph type="ctrTitle"/>
          </p:nvPr>
        </p:nvSpPr>
        <p:spPr>
          <a:xfrm>
            <a:off x="713225" y="545125"/>
            <a:ext cx="76962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740" name="Google Shape;740;p36"/>
          <p:cNvGrpSpPr/>
          <p:nvPr/>
        </p:nvGrpSpPr>
        <p:grpSpPr>
          <a:xfrm rot="-5400000" flipH="1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741" name="Google Shape;741;p36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3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750" name="Google Shape;750;p36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chemeClr val="lt2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7"/>
          <p:cNvSpPr txBox="1">
            <a:spLocks noGrp="1"/>
          </p:cNvSpPr>
          <p:nvPr>
            <p:ph type="subTitle" idx="1"/>
          </p:nvPr>
        </p:nvSpPr>
        <p:spPr>
          <a:xfrm>
            <a:off x="1101007" y="1663025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0" name="Google Shape;760;p37"/>
          <p:cNvSpPr txBox="1">
            <a:spLocks noGrp="1"/>
          </p:cNvSpPr>
          <p:nvPr>
            <p:ph type="subTitle" idx="2"/>
          </p:nvPr>
        </p:nvSpPr>
        <p:spPr>
          <a:xfrm>
            <a:off x="5646293" y="1663025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1" name="Google Shape;761;p37"/>
          <p:cNvSpPr txBox="1">
            <a:spLocks noGrp="1"/>
          </p:cNvSpPr>
          <p:nvPr>
            <p:ph type="subTitle" idx="3"/>
          </p:nvPr>
        </p:nvSpPr>
        <p:spPr>
          <a:xfrm>
            <a:off x="904550" y="2003750"/>
            <a:ext cx="2593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2" name="Google Shape;762;p37"/>
          <p:cNvSpPr txBox="1">
            <a:spLocks noGrp="1"/>
          </p:cNvSpPr>
          <p:nvPr>
            <p:ph type="subTitle" idx="4"/>
          </p:nvPr>
        </p:nvSpPr>
        <p:spPr>
          <a:xfrm>
            <a:off x="5646249" y="2003750"/>
            <a:ext cx="2731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3" name="Google Shape;763;p37"/>
          <p:cNvSpPr txBox="1">
            <a:spLocks noGrp="1"/>
          </p:cNvSpPr>
          <p:nvPr>
            <p:ph type="subTitle" idx="5"/>
          </p:nvPr>
        </p:nvSpPr>
        <p:spPr>
          <a:xfrm>
            <a:off x="1101007" y="3009182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37"/>
          <p:cNvSpPr txBox="1">
            <a:spLocks noGrp="1"/>
          </p:cNvSpPr>
          <p:nvPr>
            <p:ph type="subTitle" idx="6"/>
          </p:nvPr>
        </p:nvSpPr>
        <p:spPr>
          <a:xfrm>
            <a:off x="5646293" y="3009175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5" name="Google Shape;765;p37"/>
          <p:cNvSpPr txBox="1">
            <a:spLocks noGrp="1"/>
          </p:cNvSpPr>
          <p:nvPr>
            <p:ph type="subTitle" idx="7"/>
          </p:nvPr>
        </p:nvSpPr>
        <p:spPr>
          <a:xfrm>
            <a:off x="904550" y="3349900"/>
            <a:ext cx="2593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6" name="Google Shape;766;p37"/>
          <p:cNvSpPr txBox="1">
            <a:spLocks noGrp="1"/>
          </p:cNvSpPr>
          <p:nvPr>
            <p:ph type="subTitle" idx="8"/>
          </p:nvPr>
        </p:nvSpPr>
        <p:spPr>
          <a:xfrm>
            <a:off x="5646249" y="3349900"/>
            <a:ext cx="2731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37"/>
          <p:cNvSpPr txBox="1">
            <a:spLocks noGrp="1"/>
          </p:cNvSpPr>
          <p:nvPr>
            <p:ph type="ctrTitle"/>
          </p:nvPr>
        </p:nvSpPr>
        <p:spPr>
          <a:xfrm>
            <a:off x="713232" y="545125"/>
            <a:ext cx="7707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68" name="Google Shape;768;p37"/>
          <p:cNvGrpSpPr/>
          <p:nvPr/>
        </p:nvGrpSpPr>
        <p:grpSpPr>
          <a:xfrm rot="-5879736" flipH="1">
            <a:off x="6505089" y="-2035925"/>
            <a:ext cx="4314018" cy="3465449"/>
            <a:chOff x="1645525" y="677625"/>
            <a:chExt cx="4313925" cy="3465375"/>
          </a:xfrm>
        </p:grpSpPr>
        <p:sp>
          <p:nvSpPr>
            <p:cNvPr id="769" name="Google Shape;769;p37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37"/>
          <p:cNvGrpSpPr/>
          <p:nvPr/>
        </p:nvGrpSpPr>
        <p:grpSpPr>
          <a:xfrm rot="2032464" flipH="1">
            <a:off x="-2769614" y="3148296"/>
            <a:ext cx="4314125" cy="3465536"/>
            <a:chOff x="1645525" y="677625"/>
            <a:chExt cx="4313925" cy="3465375"/>
          </a:xfrm>
        </p:grpSpPr>
        <p:sp>
          <p:nvSpPr>
            <p:cNvPr id="778" name="Google Shape;778;p37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solidFill>
          <a:schemeClr val="lt1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42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901" name="Google Shape;901;p4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42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910" name="Google Shape;910;p4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42"/>
          <p:cNvSpPr txBox="1">
            <a:spLocks noGrp="1"/>
          </p:cNvSpPr>
          <p:nvPr>
            <p:ph type="subTitle" idx="1"/>
          </p:nvPr>
        </p:nvSpPr>
        <p:spPr>
          <a:xfrm>
            <a:off x="828106" y="3559060"/>
            <a:ext cx="19842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19" name="Google Shape;919;p42"/>
          <p:cNvSpPr txBox="1">
            <a:spLocks noGrp="1"/>
          </p:cNvSpPr>
          <p:nvPr>
            <p:ph type="subTitle" idx="2"/>
          </p:nvPr>
        </p:nvSpPr>
        <p:spPr>
          <a:xfrm>
            <a:off x="3579900" y="3559060"/>
            <a:ext cx="19842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0" name="Google Shape;920;p42"/>
          <p:cNvSpPr txBox="1">
            <a:spLocks noGrp="1"/>
          </p:cNvSpPr>
          <p:nvPr>
            <p:ph type="subTitle" idx="3"/>
          </p:nvPr>
        </p:nvSpPr>
        <p:spPr>
          <a:xfrm>
            <a:off x="6330944" y="3559050"/>
            <a:ext cx="19818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1" name="Google Shape;921;p42"/>
          <p:cNvSpPr txBox="1">
            <a:spLocks noGrp="1"/>
          </p:cNvSpPr>
          <p:nvPr>
            <p:ph type="subTitle" idx="4"/>
          </p:nvPr>
        </p:nvSpPr>
        <p:spPr>
          <a:xfrm>
            <a:off x="3495000" y="3199650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922" name="Google Shape;922;p42"/>
          <p:cNvSpPr txBox="1">
            <a:spLocks noGrp="1"/>
          </p:cNvSpPr>
          <p:nvPr>
            <p:ph type="subTitle" idx="5"/>
          </p:nvPr>
        </p:nvSpPr>
        <p:spPr>
          <a:xfrm>
            <a:off x="6244844" y="3199650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923" name="Google Shape;923;p42"/>
          <p:cNvSpPr txBox="1">
            <a:spLocks noGrp="1"/>
          </p:cNvSpPr>
          <p:nvPr>
            <p:ph type="subTitle" idx="6"/>
          </p:nvPr>
        </p:nvSpPr>
        <p:spPr>
          <a:xfrm>
            <a:off x="828106" y="1783637"/>
            <a:ext cx="19842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4" name="Google Shape;924;p42"/>
          <p:cNvSpPr txBox="1">
            <a:spLocks noGrp="1"/>
          </p:cNvSpPr>
          <p:nvPr>
            <p:ph type="subTitle" idx="7"/>
          </p:nvPr>
        </p:nvSpPr>
        <p:spPr>
          <a:xfrm>
            <a:off x="3579900" y="1783637"/>
            <a:ext cx="19842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5" name="Google Shape;925;p42"/>
          <p:cNvSpPr txBox="1">
            <a:spLocks noGrp="1"/>
          </p:cNvSpPr>
          <p:nvPr>
            <p:ph type="subTitle" idx="8"/>
          </p:nvPr>
        </p:nvSpPr>
        <p:spPr>
          <a:xfrm>
            <a:off x="6329744" y="1783637"/>
            <a:ext cx="19842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6" name="Google Shape;926;p42"/>
          <p:cNvSpPr txBox="1">
            <a:spLocks noGrp="1"/>
          </p:cNvSpPr>
          <p:nvPr>
            <p:ph type="subTitle" idx="9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927" name="Google Shape;927;p42"/>
          <p:cNvSpPr txBox="1">
            <a:spLocks noGrp="1"/>
          </p:cNvSpPr>
          <p:nvPr>
            <p:ph type="subTitle" idx="13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928" name="Google Shape;928;p42"/>
          <p:cNvSpPr txBox="1">
            <a:spLocks noGrp="1"/>
          </p:cNvSpPr>
          <p:nvPr>
            <p:ph type="subTitle" idx="14"/>
          </p:nvPr>
        </p:nvSpPr>
        <p:spPr>
          <a:xfrm>
            <a:off x="743206" y="3199650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929" name="Google Shape;929;p42"/>
          <p:cNvSpPr txBox="1">
            <a:spLocks noGrp="1"/>
          </p:cNvSpPr>
          <p:nvPr>
            <p:ph type="subTitle" idx="15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930" name="Google Shape;930;p42"/>
          <p:cNvSpPr txBox="1">
            <a:spLocks noGrp="1"/>
          </p:cNvSpPr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CUSTOM_2_1_1_1_1">
    <p:bg>
      <p:bgPr>
        <a:solidFill>
          <a:schemeClr val="lt1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0" name="Google Shape;990;p45"/>
          <p:cNvGrpSpPr/>
          <p:nvPr/>
        </p:nvGrpSpPr>
        <p:grpSpPr>
          <a:xfrm rot="4329452" flipH="1">
            <a:off x="-2506045" y="-1627223"/>
            <a:ext cx="4313913" cy="3465366"/>
            <a:chOff x="1645525" y="677625"/>
            <a:chExt cx="4313925" cy="3465375"/>
          </a:xfrm>
        </p:grpSpPr>
        <p:sp>
          <p:nvSpPr>
            <p:cNvPr id="991" name="Google Shape;991;p45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45"/>
          <p:cNvGrpSpPr/>
          <p:nvPr/>
        </p:nvGrpSpPr>
        <p:grpSpPr>
          <a:xfrm rot="-6978462">
            <a:off x="7543280" y="3034557"/>
            <a:ext cx="5369146" cy="4313033"/>
            <a:chOff x="1645525" y="677625"/>
            <a:chExt cx="4313925" cy="3465375"/>
          </a:xfrm>
        </p:grpSpPr>
        <p:sp>
          <p:nvSpPr>
            <p:cNvPr id="1000" name="Google Shape;1000;p45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8" name="Google Shape;1008;p45"/>
          <p:cNvSpPr txBox="1">
            <a:spLocks noGrp="1"/>
          </p:cNvSpPr>
          <p:nvPr>
            <p:ph type="subTitle" idx="1"/>
          </p:nvPr>
        </p:nvSpPr>
        <p:spPr>
          <a:xfrm>
            <a:off x="1670768" y="1624300"/>
            <a:ext cx="2714700" cy="5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9" name="Google Shape;1009;p45"/>
          <p:cNvSpPr txBox="1">
            <a:spLocks noGrp="1"/>
          </p:cNvSpPr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10" name="Google Shape;1010;p45"/>
          <p:cNvSpPr txBox="1">
            <a:spLocks noGrp="1"/>
          </p:cNvSpPr>
          <p:nvPr>
            <p:ph type="subTitle" idx="2"/>
          </p:nvPr>
        </p:nvSpPr>
        <p:spPr>
          <a:xfrm>
            <a:off x="1670759" y="2322575"/>
            <a:ext cx="2714700" cy="5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11" name="Google Shape;1011;p45"/>
          <p:cNvSpPr txBox="1">
            <a:spLocks noGrp="1"/>
          </p:cNvSpPr>
          <p:nvPr>
            <p:ph type="subTitle" idx="3"/>
          </p:nvPr>
        </p:nvSpPr>
        <p:spPr>
          <a:xfrm>
            <a:off x="1670759" y="3020850"/>
            <a:ext cx="2714700" cy="5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12" name="Google Shape;1012;p45"/>
          <p:cNvSpPr txBox="1">
            <a:spLocks noGrp="1"/>
          </p:cNvSpPr>
          <p:nvPr>
            <p:ph type="subTitle" idx="4"/>
          </p:nvPr>
        </p:nvSpPr>
        <p:spPr>
          <a:xfrm>
            <a:off x="1670750" y="3719125"/>
            <a:ext cx="2714700" cy="5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13" name="Google Shape;1013;p45"/>
          <p:cNvSpPr txBox="1">
            <a:spLocks noGrp="1"/>
          </p:cNvSpPr>
          <p:nvPr>
            <p:ph type="subTitle" idx="5"/>
          </p:nvPr>
        </p:nvSpPr>
        <p:spPr>
          <a:xfrm>
            <a:off x="5274318" y="1624300"/>
            <a:ext cx="2714700" cy="5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14" name="Google Shape;1014;p45"/>
          <p:cNvSpPr txBox="1">
            <a:spLocks noGrp="1"/>
          </p:cNvSpPr>
          <p:nvPr>
            <p:ph type="subTitle" idx="6"/>
          </p:nvPr>
        </p:nvSpPr>
        <p:spPr>
          <a:xfrm>
            <a:off x="5274309" y="2322575"/>
            <a:ext cx="2714700" cy="5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15" name="Google Shape;1015;p45"/>
          <p:cNvSpPr txBox="1">
            <a:spLocks noGrp="1"/>
          </p:cNvSpPr>
          <p:nvPr>
            <p:ph type="subTitle" idx="7"/>
          </p:nvPr>
        </p:nvSpPr>
        <p:spPr>
          <a:xfrm>
            <a:off x="5274309" y="3020850"/>
            <a:ext cx="2714700" cy="5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16" name="Google Shape;1016;p45"/>
          <p:cNvSpPr txBox="1">
            <a:spLocks noGrp="1"/>
          </p:cNvSpPr>
          <p:nvPr>
            <p:ph type="subTitle" idx="8"/>
          </p:nvPr>
        </p:nvSpPr>
        <p:spPr>
          <a:xfrm>
            <a:off x="5274300" y="3719125"/>
            <a:ext cx="2714700" cy="5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bg>
      <p:bgPr>
        <a:solidFill>
          <a:schemeClr val="lt2"/>
        </a:solidFill>
        <a:effectLst/>
      </p:bgPr>
    </p:bg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6"/>
          <p:cNvSpPr txBox="1">
            <a:spLocks noGrp="1"/>
          </p:cNvSpPr>
          <p:nvPr>
            <p:ph type="ctrTitle"/>
          </p:nvPr>
        </p:nvSpPr>
        <p:spPr>
          <a:xfrm flipH="1">
            <a:off x="4776150" y="1366925"/>
            <a:ext cx="3858900" cy="32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19" name="Google Shape;1019;p46"/>
          <p:cNvGrpSpPr/>
          <p:nvPr/>
        </p:nvGrpSpPr>
        <p:grpSpPr>
          <a:xfrm rot="-10160033" flipH="1">
            <a:off x="7517955" y="-1263209"/>
            <a:ext cx="4314265" cy="3465648"/>
            <a:chOff x="1645525" y="677625"/>
            <a:chExt cx="4313925" cy="3465375"/>
          </a:xfrm>
        </p:grpSpPr>
        <p:sp>
          <p:nvSpPr>
            <p:cNvPr id="1020" name="Google Shape;1020;p46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ONE_COLUMN_TEXT_1_1">
    <p:bg>
      <p:bgPr>
        <a:solidFill>
          <a:schemeClr val="lt2"/>
        </a:soli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7"/>
          <p:cNvSpPr txBox="1">
            <a:spLocks noGrp="1"/>
          </p:cNvSpPr>
          <p:nvPr>
            <p:ph type="ctrTitle"/>
          </p:nvPr>
        </p:nvSpPr>
        <p:spPr>
          <a:xfrm flipH="1">
            <a:off x="721425" y="537975"/>
            <a:ext cx="4123200" cy="32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30" name="Google Shape;1030;p47"/>
          <p:cNvGrpSpPr/>
          <p:nvPr/>
        </p:nvGrpSpPr>
        <p:grpSpPr>
          <a:xfrm rot="-10160033" flipH="1">
            <a:off x="1939305" y="-2688609"/>
            <a:ext cx="4314265" cy="3465648"/>
            <a:chOff x="1645525" y="677625"/>
            <a:chExt cx="4313925" cy="3465375"/>
          </a:xfrm>
        </p:grpSpPr>
        <p:sp>
          <p:nvSpPr>
            <p:cNvPr id="1031" name="Google Shape;1031;p47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9" name="Google Shape;1039;p47"/>
          <p:cNvSpPr txBox="1">
            <a:spLocks noGrp="1"/>
          </p:cNvSpPr>
          <p:nvPr>
            <p:ph type="subTitle" idx="1"/>
          </p:nvPr>
        </p:nvSpPr>
        <p:spPr>
          <a:xfrm>
            <a:off x="721425" y="3708275"/>
            <a:ext cx="3624300" cy="767400"/>
          </a:xfrm>
          <a:prstGeom prst="rect">
            <a:avLst/>
          </a:prstGeom>
        </p:spPr>
        <p:txBody>
          <a:bodyPr spcFirstLastPara="1" wrap="square" lIns="91425" tIns="91425" rIns="7200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8_3">
    <p:bg>
      <p:bgPr>
        <a:solidFill>
          <a:schemeClr val="lt1"/>
        </a:solidFill>
        <a:effectLst/>
      </p:bgPr>
    </p:bg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1"/>
          <p:cNvSpPr txBox="1">
            <a:spLocks noGrp="1"/>
          </p:cNvSpPr>
          <p:nvPr>
            <p:ph type="ctrTitle"/>
          </p:nvPr>
        </p:nvSpPr>
        <p:spPr>
          <a:xfrm>
            <a:off x="3767150" y="1312775"/>
            <a:ext cx="42765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105" name="Google Shape;1105;p51"/>
          <p:cNvGrpSpPr/>
          <p:nvPr/>
        </p:nvGrpSpPr>
        <p:grpSpPr>
          <a:xfrm rot="7177401" flipH="1">
            <a:off x="-2825536" y="2948753"/>
            <a:ext cx="4313957" cy="3465401"/>
            <a:chOff x="1645525" y="677625"/>
            <a:chExt cx="4313925" cy="3465375"/>
          </a:xfrm>
        </p:grpSpPr>
        <p:sp>
          <p:nvSpPr>
            <p:cNvPr id="1106" name="Google Shape;1106;p51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51"/>
          <p:cNvGrpSpPr/>
          <p:nvPr/>
        </p:nvGrpSpPr>
        <p:grpSpPr>
          <a:xfrm rot="10329259" flipH="1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115" name="Google Shape;1115;p51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51"/>
          <p:cNvGrpSpPr/>
          <p:nvPr/>
        </p:nvGrpSpPr>
        <p:grpSpPr>
          <a:xfrm rot="-7440092" flipH="1">
            <a:off x="-484789" y="-2943647"/>
            <a:ext cx="4313808" cy="3465281"/>
            <a:chOff x="1645525" y="677625"/>
            <a:chExt cx="4313925" cy="3465375"/>
          </a:xfrm>
        </p:grpSpPr>
        <p:sp>
          <p:nvSpPr>
            <p:cNvPr id="1124" name="Google Shape;1124;p51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51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133" name="Google Shape;1133;p51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51"/>
          <p:cNvSpPr txBox="1">
            <a:spLocks noGrp="1"/>
          </p:cNvSpPr>
          <p:nvPr>
            <p:ph type="subTitle" idx="1"/>
          </p:nvPr>
        </p:nvSpPr>
        <p:spPr>
          <a:xfrm>
            <a:off x="3767150" y="1944175"/>
            <a:ext cx="4276500" cy="19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_1">
    <p:bg>
      <p:bgPr>
        <a:solidFill>
          <a:schemeClr val="lt1"/>
        </a:solidFill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52"/>
          <p:cNvGrpSpPr/>
          <p:nvPr/>
        </p:nvGrpSpPr>
        <p:grpSpPr>
          <a:xfrm rot="7177401" flipH="1">
            <a:off x="-2825536" y="2948753"/>
            <a:ext cx="4313957" cy="3465401"/>
            <a:chOff x="1645525" y="677625"/>
            <a:chExt cx="4313925" cy="3465375"/>
          </a:xfrm>
        </p:grpSpPr>
        <p:sp>
          <p:nvSpPr>
            <p:cNvPr id="1144" name="Google Shape;1144;p5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52"/>
          <p:cNvGrpSpPr/>
          <p:nvPr/>
        </p:nvGrpSpPr>
        <p:grpSpPr>
          <a:xfrm rot="10329259" flipH="1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153" name="Google Shape;1153;p5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52"/>
          <p:cNvGrpSpPr/>
          <p:nvPr/>
        </p:nvGrpSpPr>
        <p:grpSpPr>
          <a:xfrm rot="-7440092" flipH="1">
            <a:off x="-484789" y="-2943647"/>
            <a:ext cx="4313808" cy="3465281"/>
            <a:chOff x="1645525" y="677625"/>
            <a:chExt cx="4313925" cy="3465375"/>
          </a:xfrm>
        </p:grpSpPr>
        <p:sp>
          <p:nvSpPr>
            <p:cNvPr id="1162" name="Google Shape;1162;p5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52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171" name="Google Shape;1171;p52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9" name="Google Shape;1179;p52"/>
          <p:cNvSpPr txBox="1">
            <a:spLocks noGrp="1"/>
          </p:cNvSpPr>
          <p:nvPr>
            <p:ph type="subTitle" idx="1"/>
          </p:nvPr>
        </p:nvSpPr>
        <p:spPr>
          <a:xfrm>
            <a:off x="2247900" y="3316775"/>
            <a:ext cx="46482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80" name="Google Shape;1180;p52"/>
          <p:cNvSpPr txBox="1">
            <a:spLocks noGrp="1"/>
          </p:cNvSpPr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24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subTitle" idx="1"/>
          </p:nvPr>
        </p:nvSpPr>
        <p:spPr>
          <a:xfrm>
            <a:off x="1371450" y="3011276"/>
            <a:ext cx="28968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2"/>
          </p:nvPr>
        </p:nvSpPr>
        <p:spPr>
          <a:xfrm>
            <a:off x="4875750" y="3011276"/>
            <a:ext cx="28968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3"/>
          </p:nvPr>
        </p:nvSpPr>
        <p:spPr>
          <a:xfrm>
            <a:off x="1905450" y="2595894"/>
            <a:ext cx="1828800" cy="5487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4"/>
          </p:nvPr>
        </p:nvSpPr>
        <p:spPr>
          <a:xfrm>
            <a:off x="5409750" y="2595894"/>
            <a:ext cx="1828800" cy="5487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grpSp>
        <p:nvGrpSpPr>
          <p:cNvPr id="79" name="Google Shape;79;p5"/>
          <p:cNvGrpSpPr/>
          <p:nvPr/>
        </p:nvGrpSpPr>
        <p:grpSpPr>
          <a:xfrm rot="2178779" flipH="1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80" name="Google Shape;80;p5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5"/>
          <p:cNvGrpSpPr/>
          <p:nvPr/>
        </p:nvGrpSpPr>
        <p:grpSpPr>
          <a:xfrm rot="-8463123" flipH="1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89" name="Google Shape;89;p5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solidFill>
          <a:schemeClr val="lt2"/>
        </a:soli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58"/>
          <p:cNvGrpSpPr/>
          <p:nvPr/>
        </p:nvGrpSpPr>
        <p:grpSpPr>
          <a:xfrm rot="-5400000" flipH="1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1326" name="Google Shape;1326;p58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8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8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8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8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8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8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5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335" name="Google Shape;1335;p58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8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8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8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8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8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8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8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">
    <p:bg>
      <p:bgPr>
        <a:solidFill>
          <a:schemeClr val="dk2"/>
        </a:solidFill>
        <a:effectLst/>
      </p:bgPr>
    </p:bg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4" name="Google Shape;1344;p59"/>
          <p:cNvGrpSpPr/>
          <p:nvPr/>
        </p:nvGrpSpPr>
        <p:grpSpPr>
          <a:xfrm rot="5400000" flipH="1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1345" name="Google Shape;1345;p59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59"/>
          <p:cNvGrpSpPr/>
          <p:nvPr/>
        </p:nvGrpSpPr>
        <p:grpSpPr>
          <a:xfrm rot="10800000" flipH="1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1354" name="Google Shape;1354;p59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9_1_1_1_1_1">
    <p:bg>
      <p:bgPr>
        <a:solidFill>
          <a:schemeClr val="lt1"/>
        </a:solidFill>
        <a:effectLst/>
      </p:bgPr>
    </p:bg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60"/>
          <p:cNvGrpSpPr/>
          <p:nvPr/>
        </p:nvGrpSpPr>
        <p:grpSpPr>
          <a:xfrm rot="8250514" flipH="1">
            <a:off x="-1543117" y="-1267973"/>
            <a:ext cx="4314052" cy="3465477"/>
            <a:chOff x="1645525" y="677625"/>
            <a:chExt cx="4313925" cy="3465375"/>
          </a:xfrm>
        </p:grpSpPr>
        <p:sp>
          <p:nvSpPr>
            <p:cNvPr id="1364" name="Google Shape;1364;p60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60"/>
          <p:cNvGrpSpPr/>
          <p:nvPr/>
        </p:nvGrpSpPr>
        <p:grpSpPr>
          <a:xfrm rot="-2700000" flipH="1">
            <a:off x="6586899" y="3238233"/>
            <a:ext cx="4313884" cy="3465342"/>
            <a:chOff x="1645525" y="677625"/>
            <a:chExt cx="4313925" cy="3465375"/>
          </a:xfrm>
        </p:grpSpPr>
        <p:sp>
          <p:nvSpPr>
            <p:cNvPr id="1373" name="Google Shape;1373;p60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3">
  <p:cSld name="CUSTOM_9_1_1_1_1_1_1">
    <p:bg>
      <p:bgPr>
        <a:solidFill>
          <a:schemeClr val="lt2"/>
        </a:solidFill>
        <a:effectLst/>
      </p:bgPr>
    </p:bg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oogle Shape;1382;p61"/>
          <p:cNvGrpSpPr/>
          <p:nvPr/>
        </p:nvGrpSpPr>
        <p:grpSpPr>
          <a:xfrm rot="5400000">
            <a:off x="-1352137" y="-958946"/>
            <a:ext cx="5481704" cy="4403452"/>
            <a:chOff x="1645525" y="677625"/>
            <a:chExt cx="4313925" cy="3465375"/>
          </a:xfrm>
        </p:grpSpPr>
        <p:sp>
          <p:nvSpPr>
            <p:cNvPr id="1383" name="Google Shape;1383;p61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1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1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1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1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1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1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1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1" name="Google Shape;1391;p61"/>
          <p:cNvGrpSpPr/>
          <p:nvPr/>
        </p:nvGrpSpPr>
        <p:grpSpPr>
          <a:xfrm>
            <a:off x="7640944" y="3328659"/>
            <a:ext cx="4313925" cy="3465375"/>
            <a:chOff x="1645525" y="677625"/>
            <a:chExt cx="4313925" cy="3465375"/>
          </a:xfrm>
        </p:grpSpPr>
        <p:sp>
          <p:nvSpPr>
            <p:cNvPr id="1392" name="Google Shape;1392;p61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1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1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1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1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1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1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1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ctrTitle"/>
          </p:nvPr>
        </p:nvSpPr>
        <p:spPr>
          <a:xfrm flipH="1">
            <a:off x="5981400" y="1816200"/>
            <a:ext cx="24459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subTitle" idx="1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2" name="Google Shape;102;p7"/>
          <p:cNvGrpSpPr/>
          <p:nvPr/>
        </p:nvGrpSpPr>
        <p:grpSpPr>
          <a:xfrm>
            <a:off x="423700" y="1792963"/>
            <a:ext cx="4313925" cy="3465375"/>
            <a:chOff x="1645525" y="677625"/>
            <a:chExt cx="4313925" cy="3465375"/>
          </a:xfrm>
        </p:grpSpPr>
        <p:sp>
          <p:nvSpPr>
            <p:cNvPr id="103" name="Google Shape;103;p7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7"/>
          <p:cNvGrpSpPr/>
          <p:nvPr/>
        </p:nvGrpSpPr>
        <p:grpSpPr>
          <a:xfrm rot="10362564">
            <a:off x="-2743655" y="-1714491"/>
            <a:ext cx="4313859" cy="3465322"/>
            <a:chOff x="1645525" y="677625"/>
            <a:chExt cx="4313925" cy="3465375"/>
          </a:xfrm>
        </p:grpSpPr>
        <p:sp>
          <p:nvSpPr>
            <p:cNvPr id="112" name="Google Shape;112;p7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7"/>
          <p:cNvGrpSpPr/>
          <p:nvPr/>
        </p:nvGrpSpPr>
        <p:grpSpPr>
          <a:xfrm rot="-7659021">
            <a:off x="8014069" y="3043962"/>
            <a:ext cx="4313635" cy="3465142"/>
            <a:chOff x="1645525" y="677625"/>
            <a:chExt cx="4313925" cy="3465375"/>
          </a:xfrm>
        </p:grpSpPr>
        <p:sp>
          <p:nvSpPr>
            <p:cNvPr id="121" name="Google Shape;121;p7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ctrTitle"/>
          </p:nvPr>
        </p:nvSpPr>
        <p:spPr>
          <a:xfrm>
            <a:off x="2274300" y="4353034"/>
            <a:ext cx="4595400" cy="35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subTitle" idx="1"/>
          </p:nvPr>
        </p:nvSpPr>
        <p:spPr>
          <a:xfrm>
            <a:off x="1102125" y="3251400"/>
            <a:ext cx="6939900" cy="110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58" name="Google Shape;158;p10"/>
          <p:cNvGrpSpPr/>
          <p:nvPr/>
        </p:nvGrpSpPr>
        <p:grpSpPr>
          <a:xfrm rot="2178779" flipH="1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59" name="Google Shape;159;p10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0"/>
          <p:cNvGrpSpPr/>
          <p:nvPr/>
        </p:nvGrpSpPr>
        <p:grpSpPr>
          <a:xfrm rot="-8463123" flipH="1">
            <a:off x="7919689" y="-346076"/>
            <a:ext cx="4313828" cy="3465297"/>
            <a:chOff x="1645525" y="677625"/>
            <a:chExt cx="4313925" cy="3465375"/>
          </a:xfrm>
        </p:grpSpPr>
        <p:sp>
          <p:nvSpPr>
            <p:cNvPr id="168" name="Google Shape;168;p10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0"/>
          <p:cNvGrpSpPr/>
          <p:nvPr/>
        </p:nvGrpSpPr>
        <p:grpSpPr>
          <a:xfrm rot="-9670140">
            <a:off x="1041688" y="-1055082"/>
            <a:ext cx="6670468" cy="4313030"/>
            <a:chOff x="1645525" y="677625"/>
            <a:chExt cx="4313925" cy="3465375"/>
          </a:xfrm>
        </p:grpSpPr>
        <p:sp>
          <p:nvSpPr>
            <p:cNvPr id="177" name="Google Shape;177;p10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>
            <a:spLocks noGrp="1"/>
          </p:cNvSpPr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2" hasCustomPrompt="1"/>
          </p:nvPr>
        </p:nvSpPr>
        <p:spPr>
          <a:xfrm>
            <a:off x="738445" y="1487400"/>
            <a:ext cx="8883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ctrTitle" idx="3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4" hasCustomPrompt="1"/>
          </p:nvPr>
        </p:nvSpPr>
        <p:spPr>
          <a:xfrm>
            <a:off x="738396" y="3236500"/>
            <a:ext cx="8883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5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ctrTitle" idx="6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7" hasCustomPrompt="1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ctrTitle" idx="8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9" hasCustomPrompt="1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3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14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20" name="Google Shape;220;p13"/>
          <p:cNvGrpSpPr/>
          <p:nvPr/>
        </p:nvGrpSpPr>
        <p:grpSpPr>
          <a:xfrm rot="-5400000" flipH="1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21" name="Google Shape;221;p13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30" name="Google Shape;230;p13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3"/>
          <p:cNvSpPr txBox="1">
            <a:spLocks noGrp="1"/>
          </p:cNvSpPr>
          <p:nvPr>
            <p:ph type="ctrTitle" idx="15"/>
          </p:nvPr>
        </p:nvSpPr>
        <p:spPr>
          <a:xfrm>
            <a:off x="713228" y="543425"/>
            <a:ext cx="28776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TITLE_AND_DESCRIPTION_1_1">
    <p:bg>
      <p:bgPr>
        <a:solidFill>
          <a:schemeClr val="lt2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5"/>
          <p:cNvGrpSpPr/>
          <p:nvPr/>
        </p:nvGrpSpPr>
        <p:grpSpPr>
          <a:xfrm rot="-5400000" flipH="1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76" name="Google Shape;276;p15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85" name="Google Shape;285;p15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15"/>
          <p:cNvSpPr txBox="1">
            <a:spLocks noGrp="1"/>
          </p:cNvSpPr>
          <p:nvPr>
            <p:ph type="title"/>
          </p:nvPr>
        </p:nvSpPr>
        <p:spPr>
          <a:xfrm>
            <a:off x="713225" y="1554480"/>
            <a:ext cx="34302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subTitle" idx="1"/>
          </p:nvPr>
        </p:nvSpPr>
        <p:spPr>
          <a:xfrm>
            <a:off x="716725" y="4203575"/>
            <a:ext cx="4122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5"/>
          <p:cNvSpPr txBox="1">
            <a:spLocks noGrp="1"/>
          </p:cNvSpPr>
          <p:nvPr>
            <p:ph type="title" idx="2" hasCustomPrompt="1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TITLE_AND_DESCRIPTION_1_2_1">
    <p:bg>
      <p:bgPr>
        <a:solidFill>
          <a:schemeClr val="lt2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"/>
          <p:cNvSpPr txBox="1">
            <a:spLocks noGrp="1"/>
          </p:cNvSpPr>
          <p:nvPr>
            <p:ph type="title"/>
          </p:nvPr>
        </p:nvSpPr>
        <p:spPr>
          <a:xfrm>
            <a:off x="4234200" y="2374050"/>
            <a:ext cx="41751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subTitle" idx="1"/>
          </p:nvPr>
        </p:nvSpPr>
        <p:spPr>
          <a:xfrm>
            <a:off x="4234200" y="3242588"/>
            <a:ext cx="417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74" name="Google Shape;374;p19"/>
          <p:cNvGrpSpPr/>
          <p:nvPr/>
        </p:nvGrpSpPr>
        <p:grpSpPr>
          <a:xfrm rot="-1656163">
            <a:off x="1592871" y="4071471"/>
            <a:ext cx="4314501" cy="3465838"/>
            <a:chOff x="1645525" y="677625"/>
            <a:chExt cx="4313925" cy="3465375"/>
          </a:xfrm>
        </p:grpSpPr>
        <p:sp>
          <p:nvSpPr>
            <p:cNvPr id="375" name="Google Shape;375;p19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9"/>
          <p:cNvSpPr txBox="1">
            <a:spLocks noGrp="1"/>
          </p:cNvSpPr>
          <p:nvPr>
            <p:ph type="title" idx="2" hasCustomPrompt="1"/>
          </p:nvPr>
        </p:nvSpPr>
        <p:spPr>
          <a:xfrm>
            <a:off x="4234200" y="1511338"/>
            <a:ext cx="9918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84" name="Google Shape;384;p19"/>
          <p:cNvGrpSpPr/>
          <p:nvPr/>
        </p:nvGrpSpPr>
        <p:grpSpPr>
          <a:xfrm rot="-9718034">
            <a:off x="5656481" y="-1476980"/>
            <a:ext cx="4314471" cy="3465814"/>
            <a:chOff x="1645525" y="677625"/>
            <a:chExt cx="4313925" cy="3465375"/>
          </a:xfrm>
        </p:grpSpPr>
        <p:sp>
          <p:nvSpPr>
            <p:cNvPr id="385" name="Google Shape;385;p19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bg>
      <p:bgPr>
        <a:solidFill>
          <a:schemeClr val="lt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23"/>
          <p:cNvGrpSpPr/>
          <p:nvPr/>
        </p:nvGrpSpPr>
        <p:grpSpPr>
          <a:xfrm>
            <a:off x="-2223756" y="2491959"/>
            <a:ext cx="4313925" cy="3465375"/>
            <a:chOff x="1645525" y="677625"/>
            <a:chExt cx="4313925" cy="3465375"/>
          </a:xfrm>
        </p:grpSpPr>
        <p:sp>
          <p:nvSpPr>
            <p:cNvPr id="452" name="Google Shape;452;p23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23"/>
          <p:cNvGrpSpPr/>
          <p:nvPr/>
        </p:nvGrpSpPr>
        <p:grpSpPr>
          <a:xfrm rot="-9041831">
            <a:off x="7543116" y="-302326"/>
            <a:ext cx="4313701" cy="3465195"/>
            <a:chOff x="1645525" y="677625"/>
            <a:chExt cx="4313925" cy="3465375"/>
          </a:xfrm>
        </p:grpSpPr>
        <p:sp>
          <p:nvSpPr>
            <p:cNvPr id="461" name="Google Shape;461;p23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3"/>
          <p:cNvSpPr txBox="1">
            <a:spLocks noGrp="1"/>
          </p:cNvSpPr>
          <p:nvPr>
            <p:ph type="subTitle" idx="1"/>
          </p:nvPr>
        </p:nvSpPr>
        <p:spPr>
          <a:xfrm>
            <a:off x="4572838" y="3695223"/>
            <a:ext cx="2823900" cy="6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23"/>
          <p:cNvSpPr txBox="1">
            <a:spLocks noGrp="1"/>
          </p:cNvSpPr>
          <p:nvPr>
            <p:ph type="ctrTitle"/>
          </p:nvPr>
        </p:nvSpPr>
        <p:spPr>
          <a:xfrm>
            <a:off x="715050" y="549950"/>
            <a:ext cx="77139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1" name="Google Shape;471;p23"/>
          <p:cNvSpPr txBox="1">
            <a:spLocks noGrp="1"/>
          </p:cNvSpPr>
          <p:nvPr>
            <p:ph type="subTitle" idx="2"/>
          </p:nvPr>
        </p:nvSpPr>
        <p:spPr>
          <a:xfrm>
            <a:off x="1747250" y="1802962"/>
            <a:ext cx="2825400" cy="6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23"/>
          <p:cNvSpPr txBox="1">
            <a:spLocks noGrp="1"/>
          </p:cNvSpPr>
          <p:nvPr>
            <p:ph type="subTitle" idx="3"/>
          </p:nvPr>
        </p:nvSpPr>
        <p:spPr>
          <a:xfrm>
            <a:off x="4572850" y="3301071"/>
            <a:ext cx="2174700" cy="352200"/>
          </a:xfrm>
          <a:prstGeom prst="rect">
            <a:avLst/>
          </a:prstGeom>
          <a:noFill/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473" name="Google Shape;473;p23"/>
          <p:cNvSpPr txBox="1">
            <a:spLocks noGrp="1"/>
          </p:cNvSpPr>
          <p:nvPr>
            <p:ph type="subTitle" idx="4"/>
          </p:nvPr>
        </p:nvSpPr>
        <p:spPr>
          <a:xfrm>
            <a:off x="2400550" y="1407475"/>
            <a:ext cx="2172300" cy="352200"/>
          </a:xfrm>
          <a:prstGeom prst="rect">
            <a:avLst/>
          </a:prstGeom>
          <a:noFill/>
        </p:spPr>
        <p:txBody>
          <a:bodyPr spcFirstLastPara="1" wrap="square" lIns="91425" tIns="91425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sz="2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8" r:id="rId5"/>
    <p:sldLayoutId id="2147483659" r:id="rId6"/>
    <p:sldLayoutId id="2147483661" r:id="rId7"/>
    <p:sldLayoutId id="2147483665" r:id="rId8"/>
    <p:sldLayoutId id="2147483669" r:id="rId9"/>
    <p:sldLayoutId id="2147483670" r:id="rId10"/>
    <p:sldLayoutId id="2147483673" r:id="rId11"/>
    <p:sldLayoutId id="2147483682" r:id="rId12"/>
    <p:sldLayoutId id="2147483683" r:id="rId13"/>
    <p:sldLayoutId id="2147483688" r:id="rId14"/>
    <p:sldLayoutId id="2147483691" r:id="rId15"/>
    <p:sldLayoutId id="2147483692" r:id="rId16"/>
    <p:sldLayoutId id="2147483693" r:id="rId17"/>
    <p:sldLayoutId id="2147483697" r:id="rId18"/>
    <p:sldLayoutId id="2147483698" r:id="rId19"/>
    <p:sldLayoutId id="2147483704" r:id="rId20"/>
    <p:sldLayoutId id="2147483705" r:id="rId21"/>
    <p:sldLayoutId id="2147483706" r:id="rId22"/>
    <p:sldLayoutId id="2147483707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95"/>
          <p:cNvSpPr txBox="1">
            <a:spLocks noGrp="1"/>
          </p:cNvSpPr>
          <p:nvPr>
            <p:ph type="ctrTitle"/>
          </p:nvPr>
        </p:nvSpPr>
        <p:spPr>
          <a:xfrm>
            <a:off x="716725" y="337503"/>
            <a:ext cx="4311165" cy="42014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b="1">
                <a:solidFill>
                  <a:schemeClr val="bg1">
                    <a:lumMod val="20000"/>
                    <a:lumOff val="80000"/>
                  </a:schemeClr>
                </a:solidFill>
                <a:latin typeface="Arial Narrow"/>
                <a:cs typeface="Calibri"/>
              </a:rPr>
              <a:t>Precise</a:t>
            </a:r>
            <a:r>
              <a:rPr lang="en-US" sz="3600">
                <a:solidFill>
                  <a:schemeClr val="bg1">
                    <a:lumMod val="20000"/>
                    <a:lumOff val="80000"/>
                  </a:schemeClr>
                </a:solidFill>
                <a:latin typeface="Arial Narrow"/>
                <a:cs typeface="Calibri"/>
              </a:rPr>
              <a:t> Vibration</a:t>
            </a:r>
            <a:r>
              <a:rPr lang="en-US" sz="3600" b="1">
                <a:solidFill>
                  <a:schemeClr val="bg1">
                    <a:lumMod val="20000"/>
                    <a:lumOff val="80000"/>
                  </a:schemeClr>
                </a:solidFill>
                <a:latin typeface="Arial Narrow"/>
                <a:cs typeface="Calibri"/>
              </a:rPr>
              <a:t> Onset Detection</a:t>
            </a:r>
            <a:r>
              <a:rPr lang="en-US" sz="3600">
                <a:solidFill>
                  <a:schemeClr val="bg1">
                    <a:lumMod val="20000"/>
                    <a:lumOff val="80000"/>
                  </a:schemeClr>
                </a:solidFill>
                <a:latin typeface="Arial Narrow"/>
                <a:cs typeface="Calibri"/>
              </a:rPr>
              <a:t> for a Cell Phone Application</a:t>
            </a:r>
            <a:br>
              <a:rPr lang="en-US" sz="3600">
                <a:solidFill>
                  <a:schemeClr val="bg1">
                    <a:lumMod val="20000"/>
                    <a:lumOff val="80000"/>
                  </a:schemeClr>
                </a:solidFill>
                <a:latin typeface="Arial Narrow"/>
                <a:cs typeface="Calibri"/>
              </a:rPr>
            </a:br>
            <a:br>
              <a:rPr lang="en-US" sz="3600">
                <a:latin typeface="Arial Narrow"/>
                <a:cs typeface="Calibri"/>
              </a:rPr>
            </a:br>
            <a:br>
              <a:rPr lang="en-US" sz="1600">
                <a:cs typeface="Calibri"/>
              </a:rPr>
            </a:br>
            <a:br>
              <a:rPr lang="en-US" sz="1600">
                <a:cs typeface="Calibri"/>
              </a:rPr>
            </a:br>
            <a:r>
              <a:rPr lang="en-US" sz="1600">
                <a:solidFill>
                  <a:schemeClr val="bg1">
                    <a:lumMod val="20000"/>
                    <a:lumOff val="80000"/>
                  </a:schemeClr>
                </a:solidFill>
                <a:cs typeface="Calibri"/>
              </a:rPr>
              <a:t>National Center for Adaptive Neurotechnologies</a:t>
            </a:r>
            <a:br>
              <a:rPr lang="en-US" sz="3600">
                <a:cs typeface="Calibri"/>
              </a:rPr>
            </a:br>
            <a:br>
              <a:rPr lang="en-US" sz="3600">
                <a:cs typeface="Calibri"/>
              </a:rPr>
            </a:br>
            <a:endParaRPr lang="en-US" sz="1400">
              <a:solidFill>
                <a:schemeClr val="bg1">
                  <a:lumMod val="20000"/>
                  <a:lumOff val="80000"/>
                </a:schemeClr>
              </a:solidFill>
              <a:latin typeface="Arial"/>
              <a:ea typeface="Bahiana"/>
              <a:cs typeface="Arial"/>
            </a:endParaRPr>
          </a:p>
        </p:txBody>
      </p:sp>
      <p:grpSp>
        <p:nvGrpSpPr>
          <p:cNvPr id="1546" name="Google Shape;1546;p95"/>
          <p:cNvGrpSpPr/>
          <p:nvPr/>
        </p:nvGrpSpPr>
        <p:grpSpPr>
          <a:xfrm>
            <a:off x="6733986" y="1354623"/>
            <a:ext cx="2018084" cy="1393422"/>
            <a:chOff x="5560550" y="1017938"/>
            <a:chExt cx="2489925" cy="1719425"/>
          </a:xfrm>
        </p:grpSpPr>
        <p:sp>
          <p:nvSpPr>
            <p:cNvPr id="1547" name="Google Shape;1547;p95"/>
            <p:cNvSpPr/>
            <p:nvPr/>
          </p:nvSpPr>
          <p:spPr>
            <a:xfrm>
              <a:off x="5560550" y="1017938"/>
              <a:ext cx="2489925" cy="1719425"/>
            </a:xfrm>
            <a:custGeom>
              <a:avLst/>
              <a:gdLst/>
              <a:ahLst/>
              <a:cxnLst/>
              <a:rect l="l" t="t" r="r" b="b"/>
              <a:pathLst>
                <a:path w="99597" h="68777" extrusionOk="0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5"/>
            <p:cNvSpPr/>
            <p:nvPr/>
          </p:nvSpPr>
          <p:spPr>
            <a:xfrm>
              <a:off x="5971175" y="22152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5"/>
            <p:cNvSpPr/>
            <p:nvPr/>
          </p:nvSpPr>
          <p:spPr>
            <a:xfrm>
              <a:off x="5852950" y="21666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95"/>
            <p:cNvSpPr/>
            <p:nvPr/>
          </p:nvSpPr>
          <p:spPr>
            <a:xfrm>
              <a:off x="5842500" y="1866913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95"/>
            <p:cNvSpPr/>
            <p:nvPr/>
          </p:nvSpPr>
          <p:spPr>
            <a:xfrm>
              <a:off x="6543425" y="1472938"/>
              <a:ext cx="276750" cy="243350"/>
            </a:xfrm>
            <a:custGeom>
              <a:avLst/>
              <a:gdLst/>
              <a:ahLst/>
              <a:cxnLst/>
              <a:rect l="l" t="t" r="r" b="b"/>
              <a:pathLst>
                <a:path w="11070" h="9734" extrusionOk="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95"/>
            <p:cNvSpPr/>
            <p:nvPr/>
          </p:nvSpPr>
          <p:spPr>
            <a:xfrm>
              <a:off x="6500025" y="2034238"/>
              <a:ext cx="950475" cy="455175"/>
            </a:xfrm>
            <a:custGeom>
              <a:avLst/>
              <a:gdLst/>
              <a:ahLst/>
              <a:cxnLst/>
              <a:rect l="l" t="t" r="r" b="b"/>
              <a:pathLst>
                <a:path w="38019" h="18207" extrusionOk="0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95"/>
            <p:cNvSpPr/>
            <p:nvPr/>
          </p:nvSpPr>
          <p:spPr>
            <a:xfrm>
              <a:off x="6858850" y="1986113"/>
              <a:ext cx="272050" cy="203575"/>
            </a:xfrm>
            <a:custGeom>
              <a:avLst/>
              <a:gdLst/>
              <a:ahLst/>
              <a:cxnLst/>
              <a:rect l="l" t="t" r="r" b="b"/>
              <a:pathLst>
                <a:path w="10882" h="8143" extrusionOk="0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95"/>
            <p:cNvSpPr/>
            <p:nvPr/>
          </p:nvSpPr>
          <p:spPr>
            <a:xfrm>
              <a:off x="6398550" y="1389013"/>
              <a:ext cx="938950" cy="573650"/>
            </a:xfrm>
            <a:custGeom>
              <a:avLst/>
              <a:gdLst/>
              <a:ahLst/>
              <a:cxnLst/>
              <a:rect l="l" t="t" r="r" b="b"/>
              <a:pathLst>
                <a:path w="37558" h="22946" extrusionOk="0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95"/>
            <p:cNvSpPr/>
            <p:nvPr/>
          </p:nvSpPr>
          <p:spPr>
            <a:xfrm>
              <a:off x="6969750" y="2455213"/>
              <a:ext cx="283550" cy="102725"/>
            </a:xfrm>
            <a:custGeom>
              <a:avLst/>
              <a:gdLst/>
              <a:ahLst/>
              <a:cxnLst/>
              <a:rect l="l" t="t" r="r" b="b"/>
              <a:pathLst>
                <a:path w="11342" h="4109" extrusionOk="0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95"/>
            <p:cNvSpPr/>
            <p:nvPr/>
          </p:nvSpPr>
          <p:spPr>
            <a:xfrm>
              <a:off x="7526325" y="1499488"/>
              <a:ext cx="221800" cy="659850"/>
            </a:xfrm>
            <a:custGeom>
              <a:avLst/>
              <a:gdLst/>
              <a:ahLst/>
              <a:cxnLst/>
              <a:rect l="l" t="t" r="r" b="b"/>
              <a:pathLst>
                <a:path w="8872" h="26394" extrusionOk="0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95"/>
            <p:cNvSpPr/>
            <p:nvPr/>
          </p:nvSpPr>
          <p:spPr>
            <a:xfrm>
              <a:off x="7315000" y="1734913"/>
              <a:ext cx="333750" cy="107425"/>
            </a:xfrm>
            <a:custGeom>
              <a:avLst/>
              <a:gdLst/>
              <a:ahLst/>
              <a:cxnLst/>
              <a:rect l="l" t="t" r="r" b="b"/>
              <a:pathLst>
                <a:path w="13350" h="4297" extrusionOk="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95"/>
            <p:cNvSpPr/>
            <p:nvPr/>
          </p:nvSpPr>
          <p:spPr>
            <a:xfrm>
              <a:off x="7437400" y="1245263"/>
              <a:ext cx="162700" cy="216800"/>
            </a:xfrm>
            <a:custGeom>
              <a:avLst/>
              <a:gdLst/>
              <a:ahLst/>
              <a:cxnLst/>
              <a:rect l="l" t="t" r="r" b="b"/>
              <a:pathLst>
                <a:path w="6508" h="8672" extrusionOk="0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5"/>
            <p:cNvSpPr/>
            <p:nvPr/>
          </p:nvSpPr>
          <p:spPr>
            <a:xfrm>
              <a:off x="6994850" y="1291388"/>
              <a:ext cx="188350" cy="100575"/>
            </a:xfrm>
            <a:custGeom>
              <a:avLst/>
              <a:gdLst/>
              <a:ahLst/>
              <a:cxnLst/>
              <a:rect l="l" t="t" r="r" b="b"/>
              <a:pathLst>
                <a:path w="7534" h="4023" extrusionOk="0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5"/>
            <p:cNvSpPr/>
            <p:nvPr/>
          </p:nvSpPr>
          <p:spPr>
            <a:xfrm>
              <a:off x="7321800" y="2258663"/>
              <a:ext cx="111950" cy="237025"/>
            </a:xfrm>
            <a:custGeom>
              <a:avLst/>
              <a:gdLst/>
              <a:ahLst/>
              <a:cxnLst/>
              <a:rect l="l" t="t" r="r" b="b"/>
              <a:pathLst>
                <a:path w="4478" h="9481" extrusionOk="0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5"/>
            <p:cNvSpPr/>
            <p:nvPr/>
          </p:nvSpPr>
          <p:spPr>
            <a:xfrm>
              <a:off x="7814550" y="1626688"/>
              <a:ext cx="114575" cy="319750"/>
            </a:xfrm>
            <a:custGeom>
              <a:avLst/>
              <a:gdLst/>
              <a:ahLst/>
              <a:cxnLst/>
              <a:rect l="l" t="t" r="r" b="b"/>
              <a:pathLst>
                <a:path w="4583" h="12790" extrusionOk="0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5"/>
            <p:cNvSpPr/>
            <p:nvPr/>
          </p:nvSpPr>
          <p:spPr>
            <a:xfrm>
              <a:off x="5964900" y="1322163"/>
              <a:ext cx="478125" cy="621150"/>
            </a:xfrm>
            <a:custGeom>
              <a:avLst/>
              <a:gdLst/>
              <a:ahLst/>
              <a:cxnLst/>
              <a:rect l="l" t="t" r="r" b="b"/>
              <a:pathLst>
                <a:path w="19125" h="24846" extrusionOk="0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5"/>
            <p:cNvSpPr/>
            <p:nvPr/>
          </p:nvSpPr>
          <p:spPr>
            <a:xfrm>
              <a:off x="6171000" y="1206838"/>
              <a:ext cx="166875" cy="144325"/>
            </a:xfrm>
            <a:custGeom>
              <a:avLst/>
              <a:gdLst/>
              <a:ahLst/>
              <a:cxnLst/>
              <a:rect l="l" t="t" r="r" b="b"/>
              <a:pathLst>
                <a:path w="6675" h="5773" extrusionOk="0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95"/>
            <p:cNvSpPr/>
            <p:nvPr/>
          </p:nvSpPr>
          <p:spPr>
            <a:xfrm>
              <a:off x="5868650" y="1982788"/>
              <a:ext cx="77975" cy="131575"/>
            </a:xfrm>
            <a:custGeom>
              <a:avLst/>
              <a:gdLst/>
              <a:ahLst/>
              <a:cxnLst/>
              <a:rect l="l" t="t" r="r" b="b"/>
              <a:pathLst>
                <a:path w="3119" h="5263" extrusionOk="0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95"/>
          <p:cNvGrpSpPr/>
          <p:nvPr/>
        </p:nvGrpSpPr>
        <p:grpSpPr>
          <a:xfrm>
            <a:off x="5193175" y="2466896"/>
            <a:ext cx="3941823" cy="2648094"/>
            <a:chOff x="5193175" y="2466896"/>
            <a:chExt cx="3941823" cy="2648094"/>
          </a:xfrm>
        </p:grpSpPr>
        <p:sp>
          <p:nvSpPr>
            <p:cNvPr id="1566" name="Google Shape;1566;p95"/>
            <p:cNvSpPr/>
            <p:nvPr/>
          </p:nvSpPr>
          <p:spPr>
            <a:xfrm flipH="1">
              <a:off x="8432050" y="3337576"/>
              <a:ext cx="27820" cy="41498"/>
            </a:xfrm>
            <a:custGeom>
              <a:avLst/>
              <a:gdLst/>
              <a:ahLst/>
              <a:cxnLst/>
              <a:rect l="l" t="t" r="r" b="b"/>
              <a:pathLst>
                <a:path w="1855" h="2767" extrusionOk="0">
                  <a:moveTo>
                    <a:pt x="0" y="1734"/>
                  </a:moveTo>
                  <a:cubicBezTo>
                    <a:pt x="547" y="2098"/>
                    <a:pt x="1033" y="2433"/>
                    <a:pt x="1520" y="2767"/>
                  </a:cubicBezTo>
                  <a:cubicBezTo>
                    <a:pt x="1854" y="1217"/>
                    <a:pt x="1520" y="396"/>
                    <a:pt x="1277" y="1"/>
                  </a:cubicBezTo>
                  <a:cubicBezTo>
                    <a:pt x="1033" y="214"/>
                    <a:pt x="578" y="822"/>
                    <a:pt x="0" y="1734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95"/>
            <p:cNvSpPr/>
            <p:nvPr/>
          </p:nvSpPr>
          <p:spPr>
            <a:xfrm flipH="1">
              <a:off x="5202294" y="2958769"/>
              <a:ext cx="647337" cy="235686"/>
            </a:xfrm>
            <a:custGeom>
              <a:avLst/>
              <a:gdLst/>
              <a:ahLst/>
              <a:cxnLst/>
              <a:rect l="l" t="t" r="r" b="b"/>
              <a:pathLst>
                <a:path w="43163" h="15715" extrusionOk="0">
                  <a:moveTo>
                    <a:pt x="5016" y="15411"/>
                  </a:moveTo>
                  <a:cubicBezTo>
                    <a:pt x="4287" y="15441"/>
                    <a:pt x="4195" y="14347"/>
                    <a:pt x="4925" y="14256"/>
                  </a:cubicBezTo>
                  <a:lnTo>
                    <a:pt x="9575" y="13830"/>
                  </a:lnTo>
                  <a:lnTo>
                    <a:pt x="18299" y="11307"/>
                  </a:lnTo>
                  <a:lnTo>
                    <a:pt x="38451" y="5016"/>
                  </a:lnTo>
                  <a:cubicBezTo>
                    <a:pt x="41309" y="4134"/>
                    <a:pt x="43163" y="2766"/>
                    <a:pt x="42099" y="0"/>
                  </a:cubicBezTo>
                  <a:cubicBezTo>
                    <a:pt x="42099" y="0"/>
                    <a:pt x="42585" y="1915"/>
                    <a:pt x="39485" y="2979"/>
                  </a:cubicBezTo>
                  <a:cubicBezTo>
                    <a:pt x="36385" y="4073"/>
                    <a:pt x="274" y="14985"/>
                    <a:pt x="274" y="14985"/>
                  </a:cubicBezTo>
                  <a:cubicBezTo>
                    <a:pt x="274" y="14985"/>
                    <a:pt x="1" y="15198"/>
                    <a:pt x="31" y="15380"/>
                  </a:cubicBezTo>
                  <a:cubicBezTo>
                    <a:pt x="62" y="15593"/>
                    <a:pt x="214" y="15715"/>
                    <a:pt x="1034" y="15654"/>
                  </a:cubicBezTo>
                  <a:cubicBezTo>
                    <a:pt x="1885" y="15593"/>
                    <a:pt x="5016" y="15411"/>
                    <a:pt x="5016" y="1541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95"/>
            <p:cNvSpPr/>
            <p:nvPr/>
          </p:nvSpPr>
          <p:spPr>
            <a:xfrm flipH="1">
              <a:off x="5366396" y="2730837"/>
              <a:ext cx="542040" cy="321846"/>
            </a:xfrm>
            <a:custGeom>
              <a:avLst/>
              <a:gdLst/>
              <a:ahLst/>
              <a:cxnLst/>
              <a:rect l="l" t="t" r="r" b="b"/>
              <a:pathLst>
                <a:path w="36142" h="21460" extrusionOk="0">
                  <a:moveTo>
                    <a:pt x="7752" y="20518"/>
                  </a:moveTo>
                  <a:cubicBezTo>
                    <a:pt x="7174" y="20548"/>
                    <a:pt x="6688" y="20426"/>
                    <a:pt x="6353" y="20062"/>
                  </a:cubicBezTo>
                  <a:cubicBezTo>
                    <a:pt x="6141" y="19849"/>
                    <a:pt x="5928" y="19271"/>
                    <a:pt x="5776" y="18815"/>
                  </a:cubicBezTo>
                  <a:lnTo>
                    <a:pt x="3709" y="19818"/>
                  </a:lnTo>
                  <a:cubicBezTo>
                    <a:pt x="3040" y="20153"/>
                    <a:pt x="2524" y="19119"/>
                    <a:pt x="3192" y="18785"/>
                  </a:cubicBezTo>
                  <a:lnTo>
                    <a:pt x="5746" y="17569"/>
                  </a:lnTo>
                  <a:lnTo>
                    <a:pt x="6323" y="17296"/>
                  </a:lnTo>
                  <a:cubicBezTo>
                    <a:pt x="9575" y="15867"/>
                    <a:pt x="31065" y="6414"/>
                    <a:pt x="34226" y="4985"/>
                  </a:cubicBezTo>
                  <a:cubicBezTo>
                    <a:pt x="36141" y="4134"/>
                    <a:pt x="36141" y="1733"/>
                    <a:pt x="35199" y="0"/>
                  </a:cubicBezTo>
                  <a:cubicBezTo>
                    <a:pt x="35290" y="183"/>
                    <a:pt x="35959" y="2037"/>
                    <a:pt x="33163" y="3314"/>
                  </a:cubicBezTo>
                  <a:cubicBezTo>
                    <a:pt x="30245" y="4651"/>
                    <a:pt x="335" y="19818"/>
                    <a:pt x="335" y="19818"/>
                  </a:cubicBezTo>
                  <a:cubicBezTo>
                    <a:pt x="335" y="19818"/>
                    <a:pt x="1" y="20183"/>
                    <a:pt x="122" y="20578"/>
                  </a:cubicBezTo>
                  <a:cubicBezTo>
                    <a:pt x="274" y="21004"/>
                    <a:pt x="548" y="21460"/>
                    <a:pt x="1916" y="21277"/>
                  </a:cubicBezTo>
                  <a:cubicBezTo>
                    <a:pt x="3284" y="21095"/>
                    <a:pt x="7661" y="20518"/>
                    <a:pt x="7752" y="20518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95"/>
            <p:cNvSpPr/>
            <p:nvPr/>
          </p:nvSpPr>
          <p:spPr>
            <a:xfrm flipH="1">
              <a:off x="6598126" y="3091422"/>
              <a:ext cx="93014" cy="83896"/>
            </a:xfrm>
            <a:custGeom>
              <a:avLst/>
              <a:gdLst/>
              <a:ahLst/>
              <a:cxnLst/>
              <a:rect l="l" t="t" r="r" b="b"/>
              <a:pathLst>
                <a:path w="6202" h="5594" extrusionOk="0">
                  <a:moveTo>
                    <a:pt x="5411" y="0"/>
                  </a:moveTo>
                  <a:cubicBezTo>
                    <a:pt x="5380" y="31"/>
                    <a:pt x="5350" y="31"/>
                    <a:pt x="5320" y="31"/>
                  </a:cubicBezTo>
                  <a:cubicBezTo>
                    <a:pt x="5107" y="183"/>
                    <a:pt x="3374" y="699"/>
                    <a:pt x="851" y="1399"/>
                  </a:cubicBezTo>
                  <a:lnTo>
                    <a:pt x="0" y="1611"/>
                  </a:lnTo>
                  <a:lnTo>
                    <a:pt x="6201" y="5593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5"/>
            <p:cNvSpPr/>
            <p:nvPr/>
          </p:nvSpPr>
          <p:spPr>
            <a:xfrm flipH="1">
              <a:off x="5381904" y="3311151"/>
              <a:ext cx="1825721" cy="558432"/>
            </a:xfrm>
            <a:custGeom>
              <a:avLst/>
              <a:gdLst/>
              <a:ahLst/>
              <a:cxnLst/>
              <a:rect l="l" t="t" r="r" b="b"/>
              <a:pathLst>
                <a:path w="121735" h="37235" extrusionOk="0">
                  <a:moveTo>
                    <a:pt x="4073" y="17599"/>
                  </a:moveTo>
                  <a:cubicBezTo>
                    <a:pt x="2796" y="20000"/>
                    <a:pt x="1489" y="22371"/>
                    <a:pt x="213" y="24712"/>
                  </a:cubicBezTo>
                  <a:cubicBezTo>
                    <a:pt x="152" y="25016"/>
                    <a:pt x="61" y="25289"/>
                    <a:pt x="0" y="25593"/>
                  </a:cubicBezTo>
                  <a:cubicBezTo>
                    <a:pt x="1793" y="23921"/>
                    <a:pt x="6018" y="20061"/>
                    <a:pt x="7508" y="19636"/>
                  </a:cubicBezTo>
                  <a:cubicBezTo>
                    <a:pt x="10426" y="18845"/>
                    <a:pt x="16353" y="22766"/>
                    <a:pt x="17143" y="25654"/>
                  </a:cubicBezTo>
                  <a:cubicBezTo>
                    <a:pt x="17873" y="28207"/>
                    <a:pt x="16353" y="34165"/>
                    <a:pt x="15988" y="35502"/>
                  </a:cubicBezTo>
                  <a:cubicBezTo>
                    <a:pt x="16231" y="35836"/>
                    <a:pt x="16718" y="36444"/>
                    <a:pt x="17295" y="37235"/>
                  </a:cubicBezTo>
                  <a:cubicBezTo>
                    <a:pt x="23648" y="33344"/>
                    <a:pt x="49910" y="17174"/>
                    <a:pt x="54044" y="17052"/>
                  </a:cubicBezTo>
                  <a:cubicBezTo>
                    <a:pt x="57022" y="16961"/>
                    <a:pt x="65381" y="16353"/>
                    <a:pt x="73193" y="15684"/>
                  </a:cubicBezTo>
                  <a:cubicBezTo>
                    <a:pt x="80944" y="15046"/>
                    <a:pt x="88117" y="14347"/>
                    <a:pt x="88907" y="14104"/>
                  </a:cubicBezTo>
                  <a:cubicBezTo>
                    <a:pt x="90610" y="13617"/>
                    <a:pt x="93528" y="12979"/>
                    <a:pt x="93558" y="12979"/>
                  </a:cubicBezTo>
                  <a:lnTo>
                    <a:pt x="93588" y="12949"/>
                  </a:lnTo>
                  <a:cubicBezTo>
                    <a:pt x="97996" y="12249"/>
                    <a:pt x="103102" y="11885"/>
                    <a:pt x="107692" y="11550"/>
                  </a:cubicBezTo>
                  <a:cubicBezTo>
                    <a:pt x="111947" y="11246"/>
                    <a:pt x="115747" y="10973"/>
                    <a:pt x="118057" y="10517"/>
                  </a:cubicBezTo>
                  <a:cubicBezTo>
                    <a:pt x="119820" y="10152"/>
                    <a:pt x="121309" y="9240"/>
                    <a:pt x="121735" y="7964"/>
                  </a:cubicBezTo>
                  <a:cubicBezTo>
                    <a:pt x="121036" y="8511"/>
                    <a:pt x="120185" y="8876"/>
                    <a:pt x="119090" y="9028"/>
                  </a:cubicBezTo>
                  <a:cubicBezTo>
                    <a:pt x="116872" y="9301"/>
                    <a:pt x="95047" y="10395"/>
                    <a:pt x="94500" y="10152"/>
                  </a:cubicBezTo>
                  <a:cubicBezTo>
                    <a:pt x="93953" y="9939"/>
                    <a:pt x="93041" y="8480"/>
                    <a:pt x="92494" y="8876"/>
                  </a:cubicBezTo>
                  <a:cubicBezTo>
                    <a:pt x="91977" y="9301"/>
                    <a:pt x="89637" y="10882"/>
                    <a:pt x="85594" y="11155"/>
                  </a:cubicBezTo>
                  <a:cubicBezTo>
                    <a:pt x="81552" y="11398"/>
                    <a:pt x="58451" y="13222"/>
                    <a:pt x="54560" y="13101"/>
                  </a:cubicBezTo>
                  <a:cubicBezTo>
                    <a:pt x="50639" y="12949"/>
                    <a:pt x="48116" y="8328"/>
                    <a:pt x="48116" y="8328"/>
                  </a:cubicBezTo>
                  <a:lnTo>
                    <a:pt x="46931" y="8359"/>
                  </a:lnTo>
                  <a:cubicBezTo>
                    <a:pt x="46931" y="8359"/>
                    <a:pt x="45563" y="13465"/>
                    <a:pt x="44226" y="13800"/>
                  </a:cubicBezTo>
                  <a:cubicBezTo>
                    <a:pt x="42858" y="14134"/>
                    <a:pt x="38815" y="14468"/>
                    <a:pt x="36049" y="14681"/>
                  </a:cubicBezTo>
                  <a:cubicBezTo>
                    <a:pt x="33314" y="14863"/>
                    <a:pt x="31885" y="13313"/>
                    <a:pt x="32159" y="10699"/>
                  </a:cubicBezTo>
                  <a:cubicBezTo>
                    <a:pt x="32432" y="8055"/>
                    <a:pt x="34165" y="0"/>
                    <a:pt x="34165" y="0"/>
                  </a:cubicBezTo>
                  <a:lnTo>
                    <a:pt x="29241" y="9848"/>
                  </a:lnTo>
                  <a:cubicBezTo>
                    <a:pt x="27083" y="16718"/>
                    <a:pt x="20031" y="22675"/>
                    <a:pt x="17994" y="21672"/>
                  </a:cubicBezTo>
                  <a:cubicBezTo>
                    <a:pt x="15988" y="20669"/>
                    <a:pt x="14377" y="20882"/>
                    <a:pt x="13952" y="17508"/>
                  </a:cubicBezTo>
                  <a:cubicBezTo>
                    <a:pt x="13557" y="14134"/>
                    <a:pt x="12797" y="9058"/>
                    <a:pt x="12797" y="9058"/>
                  </a:cubicBezTo>
                  <a:lnTo>
                    <a:pt x="10547" y="11763"/>
                  </a:lnTo>
                  <a:cubicBezTo>
                    <a:pt x="9757" y="13526"/>
                    <a:pt x="8511" y="16019"/>
                    <a:pt x="6383" y="16809"/>
                  </a:cubicBezTo>
                  <a:cubicBezTo>
                    <a:pt x="5654" y="17052"/>
                    <a:pt x="4833" y="17356"/>
                    <a:pt x="4073" y="17599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95"/>
            <p:cNvSpPr/>
            <p:nvPr/>
          </p:nvSpPr>
          <p:spPr>
            <a:xfrm flipH="1">
              <a:off x="7708601" y="4061026"/>
              <a:ext cx="241175" cy="279913"/>
            </a:xfrm>
            <a:custGeom>
              <a:avLst/>
              <a:gdLst/>
              <a:ahLst/>
              <a:cxnLst/>
              <a:rect l="l" t="t" r="r" b="b"/>
              <a:pathLst>
                <a:path w="16081" h="18664" extrusionOk="0">
                  <a:moveTo>
                    <a:pt x="16080" y="1"/>
                  </a:moveTo>
                  <a:cubicBezTo>
                    <a:pt x="13588" y="2584"/>
                    <a:pt x="7448" y="10457"/>
                    <a:pt x="5867" y="12493"/>
                  </a:cubicBezTo>
                  <a:cubicBezTo>
                    <a:pt x="6901" y="13192"/>
                    <a:pt x="9272" y="14925"/>
                    <a:pt x="11217" y="17357"/>
                  </a:cubicBezTo>
                  <a:cubicBezTo>
                    <a:pt x="10031" y="15624"/>
                    <a:pt x="10487" y="12676"/>
                    <a:pt x="11247" y="10852"/>
                  </a:cubicBezTo>
                  <a:cubicBezTo>
                    <a:pt x="11977" y="9028"/>
                    <a:pt x="16050" y="1"/>
                    <a:pt x="16080" y="1"/>
                  </a:cubicBezTo>
                  <a:close/>
                  <a:moveTo>
                    <a:pt x="2432" y="12919"/>
                  </a:moveTo>
                  <a:cubicBezTo>
                    <a:pt x="1065" y="13314"/>
                    <a:pt x="305" y="14621"/>
                    <a:pt x="1" y="15320"/>
                  </a:cubicBezTo>
                  <a:cubicBezTo>
                    <a:pt x="730" y="15746"/>
                    <a:pt x="2250" y="16810"/>
                    <a:pt x="3983" y="18664"/>
                  </a:cubicBezTo>
                  <a:lnTo>
                    <a:pt x="3983" y="18664"/>
                  </a:lnTo>
                  <a:cubicBezTo>
                    <a:pt x="3983" y="18664"/>
                    <a:pt x="3010" y="16779"/>
                    <a:pt x="2250" y="15138"/>
                  </a:cubicBezTo>
                  <a:cubicBezTo>
                    <a:pt x="1673" y="13922"/>
                    <a:pt x="2129" y="13223"/>
                    <a:pt x="2432" y="12919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95"/>
            <p:cNvSpPr/>
            <p:nvPr/>
          </p:nvSpPr>
          <p:spPr>
            <a:xfrm flipH="1">
              <a:off x="6842480" y="4445772"/>
              <a:ext cx="1504804" cy="578963"/>
            </a:xfrm>
            <a:custGeom>
              <a:avLst/>
              <a:gdLst/>
              <a:ahLst/>
              <a:cxnLst/>
              <a:rect l="l" t="t" r="r" b="b"/>
              <a:pathLst>
                <a:path w="100337" h="38604" extrusionOk="0">
                  <a:moveTo>
                    <a:pt x="1916" y="20487"/>
                  </a:moveTo>
                  <a:cubicBezTo>
                    <a:pt x="2676" y="26597"/>
                    <a:pt x="3223" y="31703"/>
                    <a:pt x="3223" y="32585"/>
                  </a:cubicBezTo>
                  <a:cubicBezTo>
                    <a:pt x="3284" y="34469"/>
                    <a:pt x="1065" y="36931"/>
                    <a:pt x="1" y="37995"/>
                  </a:cubicBezTo>
                  <a:cubicBezTo>
                    <a:pt x="548" y="38269"/>
                    <a:pt x="1399" y="38603"/>
                    <a:pt x="2250" y="38481"/>
                  </a:cubicBezTo>
                  <a:cubicBezTo>
                    <a:pt x="3739" y="38299"/>
                    <a:pt x="31400" y="32068"/>
                    <a:pt x="35685" y="30609"/>
                  </a:cubicBezTo>
                  <a:cubicBezTo>
                    <a:pt x="39363" y="29363"/>
                    <a:pt x="43527" y="25077"/>
                    <a:pt x="44287" y="24287"/>
                  </a:cubicBezTo>
                  <a:cubicBezTo>
                    <a:pt x="44470" y="22980"/>
                    <a:pt x="45594" y="14499"/>
                    <a:pt x="44591" y="6840"/>
                  </a:cubicBezTo>
                  <a:cubicBezTo>
                    <a:pt x="44591" y="7022"/>
                    <a:pt x="44227" y="17508"/>
                    <a:pt x="41552" y="18116"/>
                  </a:cubicBezTo>
                  <a:cubicBezTo>
                    <a:pt x="38846" y="18724"/>
                    <a:pt x="14773" y="22676"/>
                    <a:pt x="9028" y="23101"/>
                  </a:cubicBezTo>
                  <a:cubicBezTo>
                    <a:pt x="3314" y="23496"/>
                    <a:pt x="1916" y="20487"/>
                    <a:pt x="1916" y="20487"/>
                  </a:cubicBezTo>
                  <a:close/>
                  <a:moveTo>
                    <a:pt x="45868" y="7934"/>
                  </a:moveTo>
                  <a:lnTo>
                    <a:pt x="45868" y="7934"/>
                  </a:lnTo>
                  <a:cubicBezTo>
                    <a:pt x="45868" y="7934"/>
                    <a:pt x="46932" y="12189"/>
                    <a:pt x="47813" y="13284"/>
                  </a:cubicBezTo>
                  <a:cubicBezTo>
                    <a:pt x="48695" y="14408"/>
                    <a:pt x="51704" y="14378"/>
                    <a:pt x="52768" y="10426"/>
                  </a:cubicBezTo>
                  <a:cubicBezTo>
                    <a:pt x="51521" y="16262"/>
                    <a:pt x="49607" y="22858"/>
                    <a:pt x="49272" y="24013"/>
                  </a:cubicBezTo>
                  <a:cubicBezTo>
                    <a:pt x="48786" y="24348"/>
                    <a:pt x="47145" y="25381"/>
                    <a:pt x="45442" y="24287"/>
                  </a:cubicBezTo>
                  <a:cubicBezTo>
                    <a:pt x="45686" y="22615"/>
                    <a:pt x="46597" y="15138"/>
                    <a:pt x="45868" y="7934"/>
                  </a:cubicBezTo>
                  <a:close/>
                  <a:moveTo>
                    <a:pt x="54288" y="8572"/>
                  </a:moveTo>
                  <a:cubicBezTo>
                    <a:pt x="53163" y="14469"/>
                    <a:pt x="51035" y="21946"/>
                    <a:pt x="50458" y="23983"/>
                  </a:cubicBezTo>
                  <a:cubicBezTo>
                    <a:pt x="52008" y="24499"/>
                    <a:pt x="56658" y="25867"/>
                    <a:pt x="59394" y="25320"/>
                  </a:cubicBezTo>
                  <a:cubicBezTo>
                    <a:pt x="61066" y="25016"/>
                    <a:pt x="66750" y="22524"/>
                    <a:pt x="72798" y="19606"/>
                  </a:cubicBezTo>
                  <a:cubicBezTo>
                    <a:pt x="79060" y="16597"/>
                    <a:pt x="85747" y="13132"/>
                    <a:pt x="88817" y="11156"/>
                  </a:cubicBezTo>
                  <a:cubicBezTo>
                    <a:pt x="89486" y="10761"/>
                    <a:pt x="90185" y="10305"/>
                    <a:pt x="90884" y="9879"/>
                  </a:cubicBezTo>
                  <a:cubicBezTo>
                    <a:pt x="95808" y="6809"/>
                    <a:pt x="99304" y="4621"/>
                    <a:pt x="100094" y="1247"/>
                  </a:cubicBezTo>
                  <a:cubicBezTo>
                    <a:pt x="100215" y="821"/>
                    <a:pt x="100276" y="426"/>
                    <a:pt x="100337" y="1"/>
                  </a:cubicBezTo>
                  <a:cubicBezTo>
                    <a:pt x="99000" y="2128"/>
                    <a:pt x="96538" y="4560"/>
                    <a:pt x="91978" y="6293"/>
                  </a:cubicBezTo>
                  <a:cubicBezTo>
                    <a:pt x="84957" y="8907"/>
                    <a:pt x="67510" y="16445"/>
                    <a:pt x="63528" y="17660"/>
                  </a:cubicBezTo>
                  <a:cubicBezTo>
                    <a:pt x="59576" y="18876"/>
                    <a:pt x="58148" y="17174"/>
                    <a:pt x="57661" y="16323"/>
                  </a:cubicBezTo>
                  <a:cubicBezTo>
                    <a:pt x="57205" y="15442"/>
                    <a:pt x="54288" y="8572"/>
                    <a:pt x="54288" y="8572"/>
                  </a:cubicBezTo>
                  <a:close/>
                  <a:moveTo>
                    <a:pt x="1916" y="20487"/>
                  </a:move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5"/>
            <p:cNvSpPr/>
            <p:nvPr/>
          </p:nvSpPr>
          <p:spPr>
            <a:xfrm flipH="1">
              <a:off x="7210354" y="3587855"/>
              <a:ext cx="360135" cy="354211"/>
            </a:xfrm>
            <a:custGeom>
              <a:avLst/>
              <a:gdLst/>
              <a:ahLst/>
              <a:cxnLst/>
              <a:rect l="l" t="t" r="r" b="b"/>
              <a:pathLst>
                <a:path w="24013" h="23618" extrusionOk="0">
                  <a:moveTo>
                    <a:pt x="22493" y="8754"/>
                  </a:moveTo>
                  <a:cubicBezTo>
                    <a:pt x="23526" y="5806"/>
                    <a:pt x="24013" y="2827"/>
                    <a:pt x="23830" y="0"/>
                  </a:cubicBezTo>
                  <a:cubicBezTo>
                    <a:pt x="23830" y="0"/>
                    <a:pt x="23891" y="3678"/>
                    <a:pt x="21064" y="6262"/>
                  </a:cubicBezTo>
                  <a:cubicBezTo>
                    <a:pt x="18997" y="8177"/>
                    <a:pt x="8602" y="14681"/>
                    <a:pt x="3283" y="17964"/>
                  </a:cubicBezTo>
                  <a:cubicBezTo>
                    <a:pt x="2219" y="19757"/>
                    <a:pt x="1520" y="20973"/>
                    <a:pt x="1520" y="20973"/>
                  </a:cubicBezTo>
                  <a:lnTo>
                    <a:pt x="0" y="23618"/>
                  </a:lnTo>
                  <a:lnTo>
                    <a:pt x="9088" y="17842"/>
                  </a:lnTo>
                  <a:cubicBezTo>
                    <a:pt x="9727" y="17417"/>
                    <a:pt x="10487" y="17052"/>
                    <a:pt x="11368" y="16627"/>
                  </a:cubicBezTo>
                  <a:cubicBezTo>
                    <a:pt x="13860" y="15411"/>
                    <a:pt x="17478" y="13617"/>
                    <a:pt x="22493" y="8754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95"/>
            <p:cNvSpPr/>
            <p:nvPr/>
          </p:nvSpPr>
          <p:spPr>
            <a:xfrm flipH="1">
              <a:off x="6935930" y="3226805"/>
              <a:ext cx="160923" cy="392964"/>
            </a:xfrm>
            <a:custGeom>
              <a:avLst/>
              <a:gdLst/>
              <a:ahLst/>
              <a:cxnLst/>
              <a:rect l="l" t="t" r="r" b="b"/>
              <a:pathLst>
                <a:path w="10730" h="26202" extrusionOk="0">
                  <a:moveTo>
                    <a:pt x="9544" y="426"/>
                  </a:moveTo>
                  <a:cubicBezTo>
                    <a:pt x="9666" y="153"/>
                    <a:pt x="10000" y="1"/>
                    <a:pt x="10304" y="92"/>
                  </a:cubicBezTo>
                  <a:cubicBezTo>
                    <a:pt x="10578" y="214"/>
                    <a:pt x="10730" y="548"/>
                    <a:pt x="10639" y="852"/>
                  </a:cubicBezTo>
                  <a:lnTo>
                    <a:pt x="1186" y="25776"/>
                  </a:lnTo>
                  <a:cubicBezTo>
                    <a:pt x="1094" y="26050"/>
                    <a:pt x="760" y="26202"/>
                    <a:pt x="456" y="26111"/>
                  </a:cubicBezTo>
                  <a:cubicBezTo>
                    <a:pt x="152" y="25989"/>
                    <a:pt x="0" y="25655"/>
                    <a:pt x="122" y="2535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95"/>
            <p:cNvSpPr/>
            <p:nvPr/>
          </p:nvSpPr>
          <p:spPr>
            <a:xfrm flipH="1">
              <a:off x="6675168" y="3250066"/>
              <a:ext cx="160938" cy="392964"/>
            </a:xfrm>
            <a:custGeom>
              <a:avLst/>
              <a:gdLst/>
              <a:ahLst/>
              <a:cxnLst/>
              <a:rect l="l" t="t" r="r" b="b"/>
              <a:pathLst>
                <a:path w="10731" h="26202" extrusionOk="0">
                  <a:moveTo>
                    <a:pt x="9545" y="426"/>
                  </a:moveTo>
                  <a:cubicBezTo>
                    <a:pt x="9666" y="152"/>
                    <a:pt x="10001" y="0"/>
                    <a:pt x="10274" y="91"/>
                  </a:cubicBezTo>
                  <a:cubicBezTo>
                    <a:pt x="10578" y="213"/>
                    <a:pt x="10730" y="547"/>
                    <a:pt x="10609" y="851"/>
                  </a:cubicBezTo>
                  <a:lnTo>
                    <a:pt x="1186" y="25775"/>
                  </a:lnTo>
                  <a:cubicBezTo>
                    <a:pt x="1095" y="26049"/>
                    <a:pt x="760" y="26201"/>
                    <a:pt x="456" y="26110"/>
                  </a:cubicBezTo>
                  <a:cubicBezTo>
                    <a:pt x="153" y="25988"/>
                    <a:pt x="1" y="25654"/>
                    <a:pt x="122" y="2535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95"/>
            <p:cNvSpPr/>
            <p:nvPr/>
          </p:nvSpPr>
          <p:spPr>
            <a:xfrm flipH="1">
              <a:off x="6041074" y="2889481"/>
              <a:ext cx="204701" cy="83881"/>
            </a:xfrm>
            <a:custGeom>
              <a:avLst/>
              <a:gdLst/>
              <a:ahLst/>
              <a:cxnLst/>
              <a:rect l="l" t="t" r="r" b="b"/>
              <a:pathLst>
                <a:path w="13649" h="5593" extrusionOk="0">
                  <a:moveTo>
                    <a:pt x="6232" y="1064"/>
                  </a:moveTo>
                  <a:cubicBezTo>
                    <a:pt x="4712" y="304"/>
                    <a:pt x="3588" y="304"/>
                    <a:pt x="3101" y="0"/>
                  </a:cubicBezTo>
                  <a:cubicBezTo>
                    <a:pt x="2007" y="1216"/>
                    <a:pt x="1" y="3708"/>
                    <a:pt x="183" y="5593"/>
                  </a:cubicBezTo>
                  <a:lnTo>
                    <a:pt x="13649" y="31"/>
                  </a:lnTo>
                  <a:cubicBezTo>
                    <a:pt x="12676" y="304"/>
                    <a:pt x="11795" y="517"/>
                    <a:pt x="11035" y="669"/>
                  </a:cubicBezTo>
                  <a:cubicBezTo>
                    <a:pt x="8846" y="1125"/>
                    <a:pt x="6506" y="1125"/>
                    <a:pt x="6506" y="1125"/>
                  </a:cubicBezTo>
                  <a:cubicBezTo>
                    <a:pt x="6414" y="1125"/>
                    <a:pt x="6323" y="1094"/>
                    <a:pt x="6232" y="1064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95"/>
            <p:cNvSpPr/>
            <p:nvPr/>
          </p:nvSpPr>
          <p:spPr>
            <a:xfrm flipH="1">
              <a:off x="6005065" y="2959219"/>
              <a:ext cx="435347" cy="342828"/>
            </a:xfrm>
            <a:custGeom>
              <a:avLst/>
              <a:gdLst/>
              <a:ahLst/>
              <a:cxnLst/>
              <a:rect l="l" t="t" r="r" b="b"/>
              <a:pathLst>
                <a:path w="29028" h="22859" extrusionOk="0">
                  <a:moveTo>
                    <a:pt x="27873" y="548"/>
                  </a:moveTo>
                  <a:cubicBezTo>
                    <a:pt x="27873" y="244"/>
                    <a:pt x="28146" y="1"/>
                    <a:pt x="28450" y="1"/>
                  </a:cubicBezTo>
                  <a:cubicBezTo>
                    <a:pt x="28754" y="1"/>
                    <a:pt x="29028" y="274"/>
                    <a:pt x="28998" y="578"/>
                  </a:cubicBezTo>
                  <a:cubicBezTo>
                    <a:pt x="28998" y="639"/>
                    <a:pt x="28998" y="22737"/>
                    <a:pt x="578" y="22858"/>
                  </a:cubicBezTo>
                  <a:cubicBezTo>
                    <a:pt x="274" y="22858"/>
                    <a:pt x="0" y="22585"/>
                    <a:pt x="0" y="22281"/>
                  </a:cubicBezTo>
                  <a:cubicBezTo>
                    <a:pt x="0" y="21977"/>
                    <a:pt x="274" y="21703"/>
                    <a:pt x="578" y="21703"/>
                  </a:cubicBezTo>
                  <a:cubicBezTo>
                    <a:pt x="27873" y="21612"/>
                    <a:pt x="27873" y="609"/>
                    <a:pt x="27873" y="548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95"/>
            <p:cNvSpPr/>
            <p:nvPr/>
          </p:nvSpPr>
          <p:spPr>
            <a:xfrm flipH="1">
              <a:off x="6031040" y="3072735"/>
              <a:ext cx="91650" cy="323676"/>
            </a:xfrm>
            <a:custGeom>
              <a:avLst/>
              <a:gdLst/>
              <a:ahLst/>
              <a:cxnLst/>
              <a:rect l="l" t="t" r="r" b="b"/>
              <a:pathLst>
                <a:path w="6111" h="21582" extrusionOk="0">
                  <a:moveTo>
                    <a:pt x="4925" y="426"/>
                  </a:moveTo>
                  <a:cubicBezTo>
                    <a:pt x="5046" y="152"/>
                    <a:pt x="5350" y="0"/>
                    <a:pt x="5654" y="91"/>
                  </a:cubicBezTo>
                  <a:cubicBezTo>
                    <a:pt x="5958" y="213"/>
                    <a:pt x="6110" y="547"/>
                    <a:pt x="5989" y="821"/>
                  </a:cubicBezTo>
                  <a:cubicBezTo>
                    <a:pt x="5989" y="882"/>
                    <a:pt x="1308" y="13678"/>
                    <a:pt x="1156" y="21004"/>
                  </a:cubicBezTo>
                  <a:cubicBezTo>
                    <a:pt x="1156" y="21307"/>
                    <a:pt x="882" y="21581"/>
                    <a:pt x="578" y="21551"/>
                  </a:cubicBezTo>
                  <a:cubicBezTo>
                    <a:pt x="244" y="21551"/>
                    <a:pt x="1" y="21307"/>
                    <a:pt x="1" y="20973"/>
                  </a:cubicBezTo>
                  <a:cubicBezTo>
                    <a:pt x="153" y="13435"/>
                    <a:pt x="4925" y="487"/>
                    <a:pt x="4925" y="426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95"/>
            <p:cNvSpPr/>
            <p:nvPr/>
          </p:nvSpPr>
          <p:spPr>
            <a:xfrm flipH="1">
              <a:off x="5193175" y="2466896"/>
              <a:ext cx="3941823" cy="2648094"/>
            </a:xfrm>
            <a:custGeom>
              <a:avLst/>
              <a:gdLst/>
              <a:ahLst/>
              <a:cxnLst/>
              <a:rect l="l" t="t" r="r" b="b"/>
              <a:pathLst>
                <a:path w="262832" h="176569" extrusionOk="0">
                  <a:moveTo>
                    <a:pt x="141826" y="51247"/>
                  </a:moveTo>
                  <a:lnTo>
                    <a:pt x="82707" y="61582"/>
                  </a:lnTo>
                  <a:lnTo>
                    <a:pt x="82676" y="61582"/>
                  </a:lnTo>
                  <a:lnTo>
                    <a:pt x="56141" y="66354"/>
                  </a:lnTo>
                  <a:cubicBezTo>
                    <a:pt x="56110" y="66354"/>
                    <a:pt x="56080" y="66354"/>
                    <a:pt x="56050" y="66354"/>
                  </a:cubicBezTo>
                  <a:lnTo>
                    <a:pt x="56019" y="66354"/>
                  </a:lnTo>
                  <a:cubicBezTo>
                    <a:pt x="55807" y="66354"/>
                    <a:pt x="53010" y="66324"/>
                    <a:pt x="48816" y="63649"/>
                  </a:cubicBezTo>
                  <a:cubicBezTo>
                    <a:pt x="48086" y="63193"/>
                    <a:pt x="47235" y="62646"/>
                    <a:pt x="46353" y="62068"/>
                  </a:cubicBezTo>
                  <a:cubicBezTo>
                    <a:pt x="45715" y="61643"/>
                    <a:pt x="45077" y="61217"/>
                    <a:pt x="44439" y="60761"/>
                  </a:cubicBezTo>
                  <a:cubicBezTo>
                    <a:pt x="43618" y="62129"/>
                    <a:pt x="42645" y="63892"/>
                    <a:pt x="41612" y="65898"/>
                  </a:cubicBezTo>
                  <a:cubicBezTo>
                    <a:pt x="39514" y="69941"/>
                    <a:pt x="37296" y="74895"/>
                    <a:pt x="35806" y="79272"/>
                  </a:cubicBezTo>
                  <a:cubicBezTo>
                    <a:pt x="33587" y="85929"/>
                    <a:pt x="35107" y="97601"/>
                    <a:pt x="36566" y="106172"/>
                  </a:cubicBezTo>
                  <a:lnTo>
                    <a:pt x="38815" y="107479"/>
                  </a:lnTo>
                  <a:lnTo>
                    <a:pt x="41338" y="108938"/>
                  </a:lnTo>
                  <a:cubicBezTo>
                    <a:pt x="43071" y="109941"/>
                    <a:pt x="44955" y="110640"/>
                    <a:pt x="46870" y="111127"/>
                  </a:cubicBezTo>
                  <a:cubicBezTo>
                    <a:pt x="46901" y="111127"/>
                    <a:pt x="46961" y="111127"/>
                    <a:pt x="46992" y="111127"/>
                  </a:cubicBezTo>
                  <a:lnTo>
                    <a:pt x="47022" y="111157"/>
                  </a:lnTo>
                  <a:cubicBezTo>
                    <a:pt x="57357" y="113619"/>
                    <a:pt x="69333" y="109516"/>
                    <a:pt x="69393" y="109485"/>
                  </a:cubicBezTo>
                  <a:lnTo>
                    <a:pt x="103437" y="97601"/>
                  </a:lnTo>
                  <a:lnTo>
                    <a:pt x="104865" y="95169"/>
                  </a:lnTo>
                  <a:cubicBezTo>
                    <a:pt x="104865" y="95108"/>
                    <a:pt x="113437" y="80427"/>
                    <a:pt x="115017" y="77266"/>
                  </a:cubicBezTo>
                  <a:cubicBezTo>
                    <a:pt x="115382" y="76537"/>
                    <a:pt x="115838" y="75503"/>
                    <a:pt x="116385" y="74318"/>
                  </a:cubicBezTo>
                  <a:cubicBezTo>
                    <a:pt x="118270" y="70153"/>
                    <a:pt x="120945" y="64257"/>
                    <a:pt x="122707" y="63770"/>
                  </a:cubicBezTo>
                  <a:cubicBezTo>
                    <a:pt x="123011" y="63679"/>
                    <a:pt x="123346" y="63710"/>
                    <a:pt x="123711" y="63831"/>
                  </a:cubicBezTo>
                  <a:cubicBezTo>
                    <a:pt x="124470" y="64135"/>
                    <a:pt x="125473" y="64925"/>
                    <a:pt x="126385" y="66141"/>
                  </a:cubicBezTo>
                  <a:cubicBezTo>
                    <a:pt x="127267" y="67327"/>
                    <a:pt x="128118" y="68968"/>
                    <a:pt x="128665" y="70974"/>
                  </a:cubicBezTo>
                  <a:cubicBezTo>
                    <a:pt x="129182" y="72889"/>
                    <a:pt x="129455" y="75138"/>
                    <a:pt x="129243" y="77661"/>
                  </a:cubicBezTo>
                  <a:cubicBezTo>
                    <a:pt x="131644" y="73315"/>
                    <a:pt x="133984" y="68907"/>
                    <a:pt x="136051" y="64652"/>
                  </a:cubicBezTo>
                  <a:cubicBezTo>
                    <a:pt x="138392" y="59910"/>
                    <a:pt x="140398" y="55351"/>
                    <a:pt x="141826" y="51247"/>
                  </a:cubicBezTo>
                  <a:close/>
                  <a:moveTo>
                    <a:pt x="30487" y="176568"/>
                  </a:moveTo>
                  <a:lnTo>
                    <a:pt x="26262" y="176568"/>
                  </a:lnTo>
                  <a:lnTo>
                    <a:pt x="51308" y="169517"/>
                  </a:lnTo>
                  <a:cubicBezTo>
                    <a:pt x="51885" y="169000"/>
                    <a:pt x="54651" y="166325"/>
                    <a:pt x="54621" y="164532"/>
                  </a:cubicBezTo>
                  <a:cubicBezTo>
                    <a:pt x="54591" y="163134"/>
                    <a:pt x="53162" y="150459"/>
                    <a:pt x="51642" y="140550"/>
                  </a:cubicBezTo>
                  <a:cubicBezTo>
                    <a:pt x="50761" y="134774"/>
                    <a:pt x="49910" y="129972"/>
                    <a:pt x="49302" y="129090"/>
                  </a:cubicBezTo>
                  <a:cubicBezTo>
                    <a:pt x="47873" y="126993"/>
                    <a:pt x="47053" y="126628"/>
                    <a:pt x="46840" y="126568"/>
                  </a:cubicBezTo>
                  <a:lnTo>
                    <a:pt x="0" y="127814"/>
                  </a:lnTo>
                  <a:lnTo>
                    <a:pt x="0" y="126659"/>
                  </a:lnTo>
                  <a:lnTo>
                    <a:pt x="46566" y="125443"/>
                  </a:lnTo>
                  <a:cubicBezTo>
                    <a:pt x="46931" y="124805"/>
                    <a:pt x="47964" y="123498"/>
                    <a:pt x="49849" y="123255"/>
                  </a:cubicBezTo>
                  <a:cubicBezTo>
                    <a:pt x="51885" y="123011"/>
                    <a:pt x="74743" y="121522"/>
                    <a:pt x="77904" y="121309"/>
                  </a:cubicBezTo>
                  <a:cubicBezTo>
                    <a:pt x="78391" y="120185"/>
                    <a:pt x="80153" y="116902"/>
                    <a:pt x="83862" y="118270"/>
                  </a:cubicBezTo>
                  <a:cubicBezTo>
                    <a:pt x="85351" y="116355"/>
                    <a:pt x="92616" y="106993"/>
                    <a:pt x="94774" y="104956"/>
                  </a:cubicBezTo>
                  <a:cubicBezTo>
                    <a:pt x="95807" y="104014"/>
                    <a:pt x="98847" y="101947"/>
                    <a:pt x="102221" y="99728"/>
                  </a:cubicBezTo>
                  <a:lnTo>
                    <a:pt x="102555" y="99120"/>
                  </a:lnTo>
                  <a:lnTo>
                    <a:pt x="69728" y="110580"/>
                  </a:lnTo>
                  <a:cubicBezTo>
                    <a:pt x="69697" y="110580"/>
                    <a:pt x="57813" y="114653"/>
                    <a:pt x="47205" y="112343"/>
                  </a:cubicBezTo>
                  <a:cubicBezTo>
                    <a:pt x="44621" y="120640"/>
                    <a:pt x="41156" y="120489"/>
                    <a:pt x="40274" y="120276"/>
                  </a:cubicBezTo>
                  <a:cubicBezTo>
                    <a:pt x="39849" y="120397"/>
                    <a:pt x="38755" y="120549"/>
                    <a:pt x="37387" y="119881"/>
                  </a:cubicBezTo>
                  <a:cubicBezTo>
                    <a:pt x="35989" y="119182"/>
                    <a:pt x="5441" y="106172"/>
                    <a:pt x="0" y="103862"/>
                  </a:cubicBezTo>
                  <a:lnTo>
                    <a:pt x="0" y="102616"/>
                  </a:lnTo>
                  <a:cubicBezTo>
                    <a:pt x="3860" y="104257"/>
                    <a:pt x="36444" y="118148"/>
                    <a:pt x="37903" y="118847"/>
                  </a:cubicBezTo>
                  <a:cubicBezTo>
                    <a:pt x="38299" y="119060"/>
                    <a:pt x="38663" y="119151"/>
                    <a:pt x="38967" y="119212"/>
                  </a:cubicBezTo>
                  <a:cubicBezTo>
                    <a:pt x="37751" y="117601"/>
                    <a:pt x="37022" y="114957"/>
                    <a:pt x="37022" y="114957"/>
                  </a:cubicBezTo>
                  <a:lnTo>
                    <a:pt x="37022" y="114896"/>
                  </a:lnTo>
                  <a:lnTo>
                    <a:pt x="37022" y="114896"/>
                  </a:lnTo>
                  <a:cubicBezTo>
                    <a:pt x="36870" y="114045"/>
                    <a:pt x="36688" y="113133"/>
                    <a:pt x="36505" y="112099"/>
                  </a:cubicBezTo>
                  <a:cubicBezTo>
                    <a:pt x="36201" y="110519"/>
                    <a:pt x="35837" y="108665"/>
                    <a:pt x="35502" y="106628"/>
                  </a:cubicBezTo>
                  <a:lnTo>
                    <a:pt x="35502" y="106628"/>
                  </a:lnTo>
                  <a:lnTo>
                    <a:pt x="35502" y="106598"/>
                  </a:lnTo>
                  <a:lnTo>
                    <a:pt x="35472" y="106598"/>
                  </a:lnTo>
                  <a:cubicBezTo>
                    <a:pt x="33982" y="97874"/>
                    <a:pt x="32402" y="85868"/>
                    <a:pt x="34712" y="78907"/>
                  </a:cubicBezTo>
                  <a:cubicBezTo>
                    <a:pt x="36201" y="74470"/>
                    <a:pt x="38451" y="69454"/>
                    <a:pt x="40578" y="65381"/>
                  </a:cubicBezTo>
                  <a:cubicBezTo>
                    <a:pt x="41673" y="63254"/>
                    <a:pt x="42767" y="61369"/>
                    <a:pt x="43739" y="59910"/>
                  </a:cubicBezTo>
                  <a:cubicBezTo>
                    <a:pt x="43739" y="59819"/>
                    <a:pt x="43770" y="59728"/>
                    <a:pt x="43831" y="59667"/>
                  </a:cubicBezTo>
                  <a:cubicBezTo>
                    <a:pt x="43861" y="59576"/>
                    <a:pt x="43922" y="59545"/>
                    <a:pt x="44013" y="59485"/>
                  </a:cubicBezTo>
                  <a:cubicBezTo>
                    <a:pt x="44621" y="58573"/>
                    <a:pt x="45198" y="57874"/>
                    <a:pt x="45624" y="57418"/>
                  </a:cubicBezTo>
                  <a:lnTo>
                    <a:pt x="0" y="14742"/>
                  </a:lnTo>
                  <a:lnTo>
                    <a:pt x="0" y="13192"/>
                  </a:lnTo>
                  <a:lnTo>
                    <a:pt x="46870" y="56992"/>
                  </a:lnTo>
                  <a:cubicBezTo>
                    <a:pt x="46870" y="56992"/>
                    <a:pt x="46901" y="57023"/>
                    <a:pt x="46901" y="57023"/>
                  </a:cubicBezTo>
                  <a:lnTo>
                    <a:pt x="46901" y="57023"/>
                  </a:lnTo>
                  <a:lnTo>
                    <a:pt x="46901" y="57023"/>
                  </a:lnTo>
                  <a:cubicBezTo>
                    <a:pt x="47113" y="57235"/>
                    <a:pt x="48329" y="58603"/>
                    <a:pt x="47569" y="61491"/>
                  </a:cubicBezTo>
                  <a:cubicBezTo>
                    <a:pt x="48208" y="61916"/>
                    <a:pt x="48816" y="62311"/>
                    <a:pt x="49423" y="62676"/>
                  </a:cubicBezTo>
                  <a:cubicBezTo>
                    <a:pt x="53192" y="65108"/>
                    <a:pt x="55655" y="65229"/>
                    <a:pt x="55989" y="65229"/>
                  </a:cubicBezTo>
                  <a:lnTo>
                    <a:pt x="82464" y="60457"/>
                  </a:lnTo>
                  <a:lnTo>
                    <a:pt x="82524" y="60457"/>
                  </a:lnTo>
                  <a:lnTo>
                    <a:pt x="142252" y="50001"/>
                  </a:lnTo>
                  <a:cubicBezTo>
                    <a:pt x="142495" y="49302"/>
                    <a:pt x="142890" y="48755"/>
                    <a:pt x="143285" y="48360"/>
                  </a:cubicBezTo>
                  <a:cubicBezTo>
                    <a:pt x="143924" y="47782"/>
                    <a:pt x="144623" y="47509"/>
                    <a:pt x="145018" y="47418"/>
                  </a:cubicBezTo>
                  <a:cubicBezTo>
                    <a:pt x="151127" y="45776"/>
                    <a:pt x="157480" y="44044"/>
                    <a:pt x="161918" y="42797"/>
                  </a:cubicBezTo>
                  <a:cubicBezTo>
                    <a:pt x="165413" y="41825"/>
                    <a:pt x="167815" y="41126"/>
                    <a:pt x="168058" y="41004"/>
                  </a:cubicBezTo>
                  <a:cubicBezTo>
                    <a:pt x="168149" y="40943"/>
                    <a:pt x="168240" y="40883"/>
                    <a:pt x="168331" y="40791"/>
                  </a:cubicBezTo>
                  <a:cubicBezTo>
                    <a:pt x="168392" y="40609"/>
                    <a:pt x="168544" y="40457"/>
                    <a:pt x="168727" y="40396"/>
                  </a:cubicBezTo>
                  <a:cubicBezTo>
                    <a:pt x="169182" y="39910"/>
                    <a:pt x="169699" y="39180"/>
                    <a:pt x="170246" y="38329"/>
                  </a:cubicBezTo>
                  <a:cubicBezTo>
                    <a:pt x="171280" y="36718"/>
                    <a:pt x="172313" y="34743"/>
                    <a:pt x="172982" y="33223"/>
                  </a:cubicBezTo>
                  <a:cubicBezTo>
                    <a:pt x="175079" y="28299"/>
                    <a:pt x="179608" y="24590"/>
                    <a:pt x="184168" y="20852"/>
                  </a:cubicBezTo>
                  <a:cubicBezTo>
                    <a:pt x="187693" y="17964"/>
                    <a:pt x="191219" y="15107"/>
                    <a:pt x="193529" y="11703"/>
                  </a:cubicBezTo>
                  <a:cubicBezTo>
                    <a:pt x="194593" y="10153"/>
                    <a:pt x="196083" y="7843"/>
                    <a:pt x="197299" y="5684"/>
                  </a:cubicBezTo>
                  <a:cubicBezTo>
                    <a:pt x="198180" y="4104"/>
                    <a:pt x="198909" y="2645"/>
                    <a:pt x="199244" y="1581"/>
                  </a:cubicBezTo>
                  <a:cubicBezTo>
                    <a:pt x="199274" y="1520"/>
                    <a:pt x="199305" y="1429"/>
                    <a:pt x="199365" y="1368"/>
                  </a:cubicBezTo>
                  <a:cubicBezTo>
                    <a:pt x="199517" y="1186"/>
                    <a:pt x="200612" y="0"/>
                    <a:pt x="202131" y="335"/>
                  </a:cubicBezTo>
                  <a:cubicBezTo>
                    <a:pt x="203043" y="517"/>
                    <a:pt x="204654" y="2341"/>
                    <a:pt x="205657" y="5077"/>
                  </a:cubicBezTo>
                  <a:cubicBezTo>
                    <a:pt x="206326" y="6931"/>
                    <a:pt x="206752" y="9271"/>
                    <a:pt x="206539" y="11824"/>
                  </a:cubicBezTo>
                  <a:cubicBezTo>
                    <a:pt x="206144" y="16262"/>
                    <a:pt x="201372" y="21642"/>
                    <a:pt x="198514" y="24834"/>
                  </a:cubicBezTo>
                  <a:cubicBezTo>
                    <a:pt x="197450" y="26049"/>
                    <a:pt x="196691" y="26931"/>
                    <a:pt x="196630" y="27113"/>
                  </a:cubicBezTo>
                  <a:lnTo>
                    <a:pt x="196630" y="27144"/>
                  </a:lnTo>
                  <a:cubicBezTo>
                    <a:pt x="196599" y="27265"/>
                    <a:pt x="196721" y="27296"/>
                    <a:pt x="197025" y="27356"/>
                  </a:cubicBezTo>
                  <a:cubicBezTo>
                    <a:pt x="197511" y="27478"/>
                    <a:pt x="198271" y="27660"/>
                    <a:pt x="199274" y="28147"/>
                  </a:cubicBezTo>
                  <a:cubicBezTo>
                    <a:pt x="199791" y="28116"/>
                    <a:pt x="201675" y="28086"/>
                    <a:pt x="203469" y="27721"/>
                  </a:cubicBezTo>
                  <a:cubicBezTo>
                    <a:pt x="204745" y="27448"/>
                    <a:pt x="207724" y="26688"/>
                    <a:pt x="212952" y="24894"/>
                  </a:cubicBezTo>
                  <a:cubicBezTo>
                    <a:pt x="216478" y="23709"/>
                    <a:pt x="220977" y="22068"/>
                    <a:pt x="226661" y="19849"/>
                  </a:cubicBezTo>
                  <a:cubicBezTo>
                    <a:pt x="233773" y="17083"/>
                    <a:pt x="238545" y="15502"/>
                    <a:pt x="241919" y="14773"/>
                  </a:cubicBezTo>
                  <a:cubicBezTo>
                    <a:pt x="245385" y="14013"/>
                    <a:pt x="247421" y="14134"/>
                    <a:pt x="248910" y="14712"/>
                  </a:cubicBezTo>
                  <a:cubicBezTo>
                    <a:pt x="250035" y="15168"/>
                    <a:pt x="250977" y="16201"/>
                    <a:pt x="251555" y="17417"/>
                  </a:cubicBezTo>
                  <a:cubicBezTo>
                    <a:pt x="251828" y="18086"/>
                    <a:pt x="252041" y="18785"/>
                    <a:pt x="252072" y="19484"/>
                  </a:cubicBezTo>
                  <a:cubicBezTo>
                    <a:pt x="252132" y="20214"/>
                    <a:pt x="252072" y="20913"/>
                    <a:pt x="251798" y="21581"/>
                  </a:cubicBezTo>
                  <a:cubicBezTo>
                    <a:pt x="251464" y="22463"/>
                    <a:pt x="250825" y="23192"/>
                    <a:pt x="249822" y="23648"/>
                  </a:cubicBezTo>
                  <a:cubicBezTo>
                    <a:pt x="246783" y="25016"/>
                    <a:pt x="225384" y="34408"/>
                    <a:pt x="221949" y="35928"/>
                  </a:cubicBezTo>
                  <a:cubicBezTo>
                    <a:pt x="222071" y="36293"/>
                    <a:pt x="222253" y="36809"/>
                    <a:pt x="222345" y="36901"/>
                  </a:cubicBezTo>
                  <a:cubicBezTo>
                    <a:pt x="222375" y="36931"/>
                    <a:pt x="222466" y="36961"/>
                    <a:pt x="222679" y="36961"/>
                  </a:cubicBezTo>
                  <a:cubicBezTo>
                    <a:pt x="223044" y="36961"/>
                    <a:pt x="223621" y="36840"/>
                    <a:pt x="224503" y="36506"/>
                  </a:cubicBezTo>
                  <a:cubicBezTo>
                    <a:pt x="225718" y="36050"/>
                    <a:pt x="235597" y="33466"/>
                    <a:pt x="244381" y="31460"/>
                  </a:cubicBezTo>
                  <a:cubicBezTo>
                    <a:pt x="249822" y="30214"/>
                    <a:pt x="254838" y="29211"/>
                    <a:pt x="257148" y="29059"/>
                  </a:cubicBezTo>
                  <a:cubicBezTo>
                    <a:pt x="257178" y="29059"/>
                    <a:pt x="257239" y="29059"/>
                    <a:pt x="257269" y="29089"/>
                  </a:cubicBezTo>
                  <a:cubicBezTo>
                    <a:pt x="257634" y="29119"/>
                    <a:pt x="261129" y="29545"/>
                    <a:pt x="262254" y="32372"/>
                  </a:cubicBezTo>
                  <a:cubicBezTo>
                    <a:pt x="262832" y="33892"/>
                    <a:pt x="262771" y="35199"/>
                    <a:pt x="262011" y="36354"/>
                  </a:cubicBezTo>
                  <a:cubicBezTo>
                    <a:pt x="261281" y="37417"/>
                    <a:pt x="259914" y="38268"/>
                    <a:pt x="257847" y="38907"/>
                  </a:cubicBezTo>
                  <a:lnTo>
                    <a:pt x="256023" y="39484"/>
                  </a:lnTo>
                  <a:cubicBezTo>
                    <a:pt x="250673" y="41126"/>
                    <a:pt x="239336" y="44621"/>
                    <a:pt x="237755" y="45168"/>
                  </a:cubicBezTo>
                  <a:cubicBezTo>
                    <a:pt x="237542" y="45259"/>
                    <a:pt x="237178" y="45351"/>
                    <a:pt x="236752" y="45503"/>
                  </a:cubicBezTo>
                  <a:lnTo>
                    <a:pt x="255993" y="42828"/>
                  </a:lnTo>
                  <a:cubicBezTo>
                    <a:pt x="256023" y="42828"/>
                    <a:pt x="256053" y="42828"/>
                    <a:pt x="256084" y="42828"/>
                  </a:cubicBezTo>
                  <a:cubicBezTo>
                    <a:pt x="256418" y="42797"/>
                    <a:pt x="259822" y="42797"/>
                    <a:pt x="260461" y="46293"/>
                  </a:cubicBezTo>
                  <a:cubicBezTo>
                    <a:pt x="260795" y="48056"/>
                    <a:pt x="260552" y="49332"/>
                    <a:pt x="259701" y="50336"/>
                  </a:cubicBezTo>
                  <a:cubicBezTo>
                    <a:pt x="258850" y="51308"/>
                    <a:pt x="257452" y="51977"/>
                    <a:pt x="255415" y="52554"/>
                  </a:cubicBezTo>
                  <a:cubicBezTo>
                    <a:pt x="253713" y="53041"/>
                    <a:pt x="247360" y="54439"/>
                    <a:pt x="240704" y="55898"/>
                  </a:cubicBezTo>
                  <a:cubicBezTo>
                    <a:pt x="233561" y="57509"/>
                    <a:pt x="226022" y="59181"/>
                    <a:pt x="223560" y="59849"/>
                  </a:cubicBezTo>
                  <a:cubicBezTo>
                    <a:pt x="224047" y="60062"/>
                    <a:pt x="224746" y="60244"/>
                    <a:pt x="225810" y="60214"/>
                  </a:cubicBezTo>
                  <a:lnTo>
                    <a:pt x="246722" y="59515"/>
                  </a:lnTo>
                  <a:lnTo>
                    <a:pt x="246752" y="59515"/>
                  </a:lnTo>
                  <a:cubicBezTo>
                    <a:pt x="248728" y="59606"/>
                    <a:pt x="250096" y="60396"/>
                    <a:pt x="250856" y="61430"/>
                  </a:cubicBezTo>
                  <a:cubicBezTo>
                    <a:pt x="251251" y="61977"/>
                    <a:pt x="251494" y="62615"/>
                    <a:pt x="251524" y="63284"/>
                  </a:cubicBezTo>
                  <a:cubicBezTo>
                    <a:pt x="251555" y="63922"/>
                    <a:pt x="251403" y="64591"/>
                    <a:pt x="251069" y="65199"/>
                  </a:cubicBezTo>
                  <a:cubicBezTo>
                    <a:pt x="250430" y="66415"/>
                    <a:pt x="249002" y="67479"/>
                    <a:pt x="246813" y="67935"/>
                  </a:cubicBezTo>
                  <a:cubicBezTo>
                    <a:pt x="244442" y="68390"/>
                    <a:pt x="240612" y="68664"/>
                    <a:pt x="236327" y="68998"/>
                  </a:cubicBezTo>
                  <a:cubicBezTo>
                    <a:pt x="231737" y="69302"/>
                    <a:pt x="226661" y="69698"/>
                    <a:pt x="222314" y="70366"/>
                  </a:cubicBezTo>
                  <a:cubicBezTo>
                    <a:pt x="222314" y="70366"/>
                    <a:pt x="219396" y="71005"/>
                    <a:pt x="217755" y="71491"/>
                  </a:cubicBezTo>
                  <a:cubicBezTo>
                    <a:pt x="216873" y="71764"/>
                    <a:pt x="209609" y="72464"/>
                    <a:pt x="201827" y="73102"/>
                  </a:cubicBezTo>
                  <a:cubicBezTo>
                    <a:pt x="194046" y="73771"/>
                    <a:pt x="185657" y="74409"/>
                    <a:pt x="182587" y="74470"/>
                  </a:cubicBezTo>
                  <a:cubicBezTo>
                    <a:pt x="181128" y="74530"/>
                    <a:pt x="176022" y="77084"/>
                    <a:pt x="169304" y="80883"/>
                  </a:cubicBezTo>
                  <a:cubicBezTo>
                    <a:pt x="162708" y="84622"/>
                    <a:pt x="154471" y="89576"/>
                    <a:pt x="146507" y="94470"/>
                  </a:cubicBezTo>
                  <a:cubicBezTo>
                    <a:pt x="148118" y="96750"/>
                    <a:pt x="150064" y="99789"/>
                    <a:pt x="150094" y="101461"/>
                  </a:cubicBezTo>
                  <a:cubicBezTo>
                    <a:pt x="150124" y="103801"/>
                    <a:pt x="149091" y="106871"/>
                    <a:pt x="148757" y="107814"/>
                  </a:cubicBezTo>
                  <a:cubicBezTo>
                    <a:pt x="149395" y="108756"/>
                    <a:pt x="151553" y="112191"/>
                    <a:pt x="151644" y="114318"/>
                  </a:cubicBezTo>
                  <a:cubicBezTo>
                    <a:pt x="151705" y="116233"/>
                    <a:pt x="150611" y="119485"/>
                    <a:pt x="150155" y="120701"/>
                  </a:cubicBezTo>
                  <a:cubicBezTo>
                    <a:pt x="151006" y="121157"/>
                    <a:pt x="152708" y="122221"/>
                    <a:pt x="153255" y="123802"/>
                  </a:cubicBezTo>
                  <a:cubicBezTo>
                    <a:pt x="153620" y="124744"/>
                    <a:pt x="153985" y="126112"/>
                    <a:pt x="154167" y="127753"/>
                  </a:cubicBezTo>
                  <a:cubicBezTo>
                    <a:pt x="154319" y="129425"/>
                    <a:pt x="154258" y="131340"/>
                    <a:pt x="153772" y="133467"/>
                  </a:cubicBezTo>
                  <a:cubicBezTo>
                    <a:pt x="152830" y="137297"/>
                    <a:pt x="149182" y="139577"/>
                    <a:pt x="144015" y="142799"/>
                  </a:cubicBezTo>
                  <a:cubicBezTo>
                    <a:pt x="143407" y="143194"/>
                    <a:pt x="142738" y="143589"/>
                    <a:pt x="141978" y="144075"/>
                  </a:cubicBezTo>
                  <a:cubicBezTo>
                    <a:pt x="138878" y="146051"/>
                    <a:pt x="132161" y="149547"/>
                    <a:pt x="125838" y="152556"/>
                  </a:cubicBezTo>
                  <a:cubicBezTo>
                    <a:pt x="119698" y="155535"/>
                    <a:pt x="113923" y="158057"/>
                    <a:pt x="112160" y="158392"/>
                  </a:cubicBezTo>
                  <a:cubicBezTo>
                    <a:pt x="108999" y="159000"/>
                    <a:pt x="103680" y="157358"/>
                    <a:pt x="102403" y="156933"/>
                  </a:cubicBezTo>
                  <a:cubicBezTo>
                    <a:pt x="101674" y="157419"/>
                    <a:pt x="99607" y="158574"/>
                    <a:pt x="97449" y="157237"/>
                  </a:cubicBezTo>
                  <a:cubicBezTo>
                    <a:pt x="96263" y="158453"/>
                    <a:pt x="92251" y="162404"/>
                    <a:pt x="88603" y="163620"/>
                  </a:cubicBezTo>
                  <a:cubicBezTo>
                    <a:pt x="86871" y="164228"/>
                    <a:pt x="81157" y="165626"/>
                    <a:pt x="74956" y="167085"/>
                  </a:cubicBezTo>
                  <a:cubicBezTo>
                    <a:pt x="65989" y="169213"/>
                    <a:pt x="55898" y="171431"/>
                    <a:pt x="54925" y="171553"/>
                  </a:cubicBezTo>
                  <a:cubicBezTo>
                    <a:pt x="53466" y="171735"/>
                    <a:pt x="52068" y="170976"/>
                    <a:pt x="51521" y="170641"/>
                  </a:cubicBezTo>
                  <a:close/>
                  <a:moveTo>
                    <a:pt x="169456" y="41308"/>
                  </a:moveTo>
                  <a:cubicBezTo>
                    <a:pt x="170003" y="40731"/>
                    <a:pt x="170611" y="39910"/>
                    <a:pt x="171219" y="38937"/>
                  </a:cubicBezTo>
                  <a:cubicBezTo>
                    <a:pt x="172283" y="37296"/>
                    <a:pt x="173347" y="35259"/>
                    <a:pt x="174015" y="33679"/>
                  </a:cubicBezTo>
                  <a:cubicBezTo>
                    <a:pt x="176022" y="29028"/>
                    <a:pt x="180459" y="25381"/>
                    <a:pt x="184897" y="21733"/>
                  </a:cubicBezTo>
                  <a:cubicBezTo>
                    <a:pt x="188484" y="18815"/>
                    <a:pt x="192070" y="15897"/>
                    <a:pt x="194472" y="12341"/>
                  </a:cubicBezTo>
                  <a:cubicBezTo>
                    <a:pt x="195536" y="10791"/>
                    <a:pt x="197055" y="8450"/>
                    <a:pt x="198302" y="6232"/>
                  </a:cubicBezTo>
                  <a:cubicBezTo>
                    <a:pt x="199183" y="4681"/>
                    <a:pt x="199913" y="3162"/>
                    <a:pt x="200277" y="2067"/>
                  </a:cubicBezTo>
                  <a:cubicBezTo>
                    <a:pt x="200490" y="1855"/>
                    <a:pt x="201098" y="1307"/>
                    <a:pt x="201888" y="1459"/>
                  </a:cubicBezTo>
                  <a:cubicBezTo>
                    <a:pt x="202527" y="1581"/>
                    <a:pt x="203712" y="3101"/>
                    <a:pt x="204563" y="5472"/>
                  </a:cubicBezTo>
                  <a:cubicBezTo>
                    <a:pt x="205201" y="7204"/>
                    <a:pt x="205597" y="9362"/>
                    <a:pt x="205384" y="11733"/>
                  </a:cubicBezTo>
                  <a:cubicBezTo>
                    <a:pt x="205049" y="15806"/>
                    <a:pt x="200399" y="21004"/>
                    <a:pt x="197663" y="24104"/>
                  </a:cubicBezTo>
                  <a:cubicBezTo>
                    <a:pt x="196599" y="25290"/>
                    <a:pt x="195809" y="26171"/>
                    <a:pt x="195566" y="26718"/>
                  </a:cubicBezTo>
                  <a:cubicBezTo>
                    <a:pt x="194958" y="27326"/>
                    <a:pt x="191371" y="31004"/>
                    <a:pt x="191706" y="33861"/>
                  </a:cubicBezTo>
                  <a:cubicBezTo>
                    <a:pt x="191736" y="34195"/>
                    <a:pt x="192010" y="34408"/>
                    <a:pt x="192314" y="34378"/>
                  </a:cubicBezTo>
                  <a:cubicBezTo>
                    <a:pt x="192648" y="34347"/>
                    <a:pt x="192861" y="34074"/>
                    <a:pt x="192830" y="33740"/>
                  </a:cubicBezTo>
                  <a:cubicBezTo>
                    <a:pt x="192618" y="31885"/>
                    <a:pt x="194654" y="29393"/>
                    <a:pt x="195748" y="28177"/>
                  </a:cubicBezTo>
                  <a:cubicBezTo>
                    <a:pt x="195961" y="28299"/>
                    <a:pt x="196295" y="28390"/>
                    <a:pt x="196751" y="28481"/>
                  </a:cubicBezTo>
                  <a:cubicBezTo>
                    <a:pt x="197207" y="28603"/>
                    <a:pt x="197937" y="28755"/>
                    <a:pt x="198879" y="29241"/>
                  </a:cubicBezTo>
                  <a:cubicBezTo>
                    <a:pt x="198970" y="29271"/>
                    <a:pt x="199061" y="29302"/>
                    <a:pt x="199122" y="29302"/>
                  </a:cubicBezTo>
                  <a:cubicBezTo>
                    <a:pt x="199153" y="29302"/>
                    <a:pt x="201463" y="29302"/>
                    <a:pt x="203682" y="28846"/>
                  </a:cubicBezTo>
                  <a:cubicBezTo>
                    <a:pt x="204989" y="28572"/>
                    <a:pt x="208028" y="27782"/>
                    <a:pt x="213317" y="25989"/>
                  </a:cubicBezTo>
                  <a:cubicBezTo>
                    <a:pt x="216843" y="24803"/>
                    <a:pt x="221372" y="23162"/>
                    <a:pt x="227056" y="20943"/>
                  </a:cubicBezTo>
                  <a:cubicBezTo>
                    <a:pt x="234108" y="18177"/>
                    <a:pt x="238849" y="16627"/>
                    <a:pt x="242163" y="15897"/>
                  </a:cubicBezTo>
                  <a:cubicBezTo>
                    <a:pt x="245354" y="15198"/>
                    <a:pt x="247178" y="15289"/>
                    <a:pt x="248485" y="15776"/>
                  </a:cubicBezTo>
                  <a:cubicBezTo>
                    <a:pt x="249336" y="16110"/>
                    <a:pt x="250035" y="16931"/>
                    <a:pt x="250491" y="17903"/>
                  </a:cubicBezTo>
                  <a:cubicBezTo>
                    <a:pt x="250734" y="18451"/>
                    <a:pt x="250886" y="19028"/>
                    <a:pt x="250917" y="19575"/>
                  </a:cubicBezTo>
                  <a:cubicBezTo>
                    <a:pt x="250977" y="20153"/>
                    <a:pt x="250917" y="20669"/>
                    <a:pt x="250734" y="21156"/>
                  </a:cubicBezTo>
                  <a:cubicBezTo>
                    <a:pt x="250491" y="21764"/>
                    <a:pt x="250035" y="22280"/>
                    <a:pt x="249336" y="22584"/>
                  </a:cubicBezTo>
                  <a:cubicBezTo>
                    <a:pt x="246205" y="24013"/>
                    <a:pt x="224715" y="33466"/>
                    <a:pt x="221433" y="34895"/>
                  </a:cubicBezTo>
                  <a:lnTo>
                    <a:pt x="221433" y="34895"/>
                  </a:lnTo>
                  <a:lnTo>
                    <a:pt x="221038" y="35077"/>
                  </a:lnTo>
                  <a:cubicBezTo>
                    <a:pt x="220977" y="35107"/>
                    <a:pt x="220946" y="35138"/>
                    <a:pt x="220886" y="35168"/>
                  </a:cubicBezTo>
                  <a:lnTo>
                    <a:pt x="218363" y="36384"/>
                  </a:lnTo>
                  <a:cubicBezTo>
                    <a:pt x="218059" y="36536"/>
                    <a:pt x="217937" y="36870"/>
                    <a:pt x="218089" y="37144"/>
                  </a:cubicBezTo>
                  <a:cubicBezTo>
                    <a:pt x="218211" y="37448"/>
                    <a:pt x="218576" y="37539"/>
                    <a:pt x="218849" y="37417"/>
                  </a:cubicBezTo>
                  <a:lnTo>
                    <a:pt x="220916" y="36414"/>
                  </a:lnTo>
                  <a:cubicBezTo>
                    <a:pt x="221068" y="36870"/>
                    <a:pt x="221281" y="37448"/>
                    <a:pt x="221493" y="37661"/>
                  </a:cubicBezTo>
                  <a:cubicBezTo>
                    <a:pt x="221706" y="37904"/>
                    <a:pt x="222041" y="38117"/>
                    <a:pt x="222679" y="38117"/>
                  </a:cubicBezTo>
                  <a:cubicBezTo>
                    <a:pt x="223165" y="38117"/>
                    <a:pt x="223864" y="37965"/>
                    <a:pt x="224898" y="37600"/>
                  </a:cubicBezTo>
                  <a:cubicBezTo>
                    <a:pt x="226083" y="37144"/>
                    <a:pt x="235901" y="34560"/>
                    <a:pt x="244625" y="32554"/>
                  </a:cubicBezTo>
                  <a:cubicBezTo>
                    <a:pt x="249974" y="31338"/>
                    <a:pt x="254898" y="30366"/>
                    <a:pt x="257178" y="30214"/>
                  </a:cubicBezTo>
                  <a:cubicBezTo>
                    <a:pt x="257543" y="30244"/>
                    <a:pt x="260339" y="30639"/>
                    <a:pt x="261160" y="32797"/>
                  </a:cubicBezTo>
                  <a:cubicBezTo>
                    <a:pt x="261616" y="33952"/>
                    <a:pt x="261585" y="34895"/>
                    <a:pt x="261069" y="35715"/>
                  </a:cubicBezTo>
                  <a:cubicBezTo>
                    <a:pt x="260491" y="36566"/>
                    <a:pt x="259306" y="37265"/>
                    <a:pt x="257512" y="37813"/>
                  </a:cubicBezTo>
                  <a:lnTo>
                    <a:pt x="255689" y="38390"/>
                  </a:lnTo>
                  <a:cubicBezTo>
                    <a:pt x="250309" y="40031"/>
                    <a:pt x="238971" y="43527"/>
                    <a:pt x="237390" y="44104"/>
                  </a:cubicBezTo>
                  <a:cubicBezTo>
                    <a:pt x="236843" y="44287"/>
                    <a:pt x="235476" y="44682"/>
                    <a:pt x="233804" y="45168"/>
                  </a:cubicBezTo>
                  <a:cubicBezTo>
                    <a:pt x="232071" y="45685"/>
                    <a:pt x="230187" y="46202"/>
                    <a:pt x="228636" y="46627"/>
                  </a:cubicBezTo>
                  <a:lnTo>
                    <a:pt x="223986" y="47053"/>
                  </a:lnTo>
                  <a:cubicBezTo>
                    <a:pt x="223682" y="47083"/>
                    <a:pt x="223439" y="47357"/>
                    <a:pt x="223469" y="47691"/>
                  </a:cubicBezTo>
                  <a:cubicBezTo>
                    <a:pt x="223500" y="47995"/>
                    <a:pt x="223773" y="48238"/>
                    <a:pt x="224108" y="48208"/>
                  </a:cubicBezTo>
                  <a:lnTo>
                    <a:pt x="228788" y="47752"/>
                  </a:lnTo>
                  <a:cubicBezTo>
                    <a:pt x="228788" y="47752"/>
                    <a:pt x="228819" y="47752"/>
                    <a:pt x="228849" y="47752"/>
                  </a:cubicBezTo>
                  <a:lnTo>
                    <a:pt x="256114" y="43952"/>
                  </a:lnTo>
                  <a:cubicBezTo>
                    <a:pt x="256418" y="43952"/>
                    <a:pt x="258880" y="43983"/>
                    <a:pt x="259336" y="46506"/>
                  </a:cubicBezTo>
                  <a:cubicBezTo>
                    <a:pt x="259610" y="47904"/>
                    <a:pt x="259427" y="48877"/>
                    <a:pt x="258819" y="49606"/>
                  </a:cubicBezTo>
                  <a:cubicBezTo>
                    <a:pt x="258151" y="50366"/>
                    <a:pt x="256935" y="50943"/>
                    <a:pt x="255111" y="51460"/>
                  </a:cubicBezTo>
                  <a:cubicBezTo>
                    <a:pt x="253379" y="51946"/>
                    <a:pt x="247087" y="53345"/>
                    <a:pt x="240460" y="54804"/>
                  </a:cubicBezTo>
                  <a:cubicBezTo>
                    <a:pt x="232162" y="56627"/>
                    <a:pt x="223378" y="58573"/>
                    <a:pt x="222375" y="59029"/>
                  </a:cubicBezTo>
                  <a:lnTo>
                    <a:pt x="222132" y="59120"/>
                  </a:lnTo>
                  <a:cubicBezTo>
                    <a:pt x="221828" y="59241"/>
                    <a:pt x="221706" y="59576"/>
                    <a:pt x="221828" y="59880"/>
                  </a:cubicBezTo>
                  <a:cubicBezTo>
                    <a:pt x="221858" y="59941"/>
                    <a:pt x="221889" y="60001"/>
                    <a:pt x="221949" y="60062"/>
                  </a:cubicBezTo>
                  <a:cubicBezTo>
                    <a:pt x="222162" y="60305"/>
                    <a:pt x="223287" y="61430"/>
                    <a:pt x="225840" y="61369"/>
                  </a:cubicBezTo>
                  <a:lnTo>
                    <a:pt x="246722" y="60670"/>
                  </a:lnTo>
                  <a:cubicBezTo>
                    <a:pt x="248272" y="60761"/>
                    <a:pt x="249366" y="61339"/>
                    <a:pt x="249913" y="62099"/>
                  </a:cubicBezTo>
                  <a:cubicBezTo>
                    <a:pt x="250187" y="62494"/>
                    <a:pt x="250339" y="62919"/>
                    <a:pt x="250369" y="63345"/>
                  </a:cubicBezTo>
                  <a:cubicBezTo>
                    <a:pt x="250400" y="63770"/>
                    <a:pt x="250278" y="64226"/>
                    <a:pt x="250065" y="64652"/>
                  </a:cubicBezTo>
                  <a:cubicBezTo>
                    <a:pt x="249549" y="65594"/>
                    <a:pt x="248394" y="66445"/>
                    <a:pt x="246600" y="66810"/>
                  </a:cubicBezTo>
                  <a:cubicBezTo>
                    <a:pt x="244260" y="67266"/>
                    <a:pt x="240460" y="67539"/>
                    <a:pt x="236235" y="67843"/>
                  </a:cubicBezTo>
                  <a:cubicBezTo>
                    <a:pt x="231646" y="68178"/>
                    <a:pt x="226509" y="68542"/>
                    <a:pt x="222101" y="69242"/>
                  </a:cubicBezTo>
                  <a:lnTo>
                    <a:pt x="222071" y="69272"/>
                  </a:lnTo>
                  <a:lnTo>
                    <a:pt x="222071" y="69272"/>
                  </a:lnTo>
                  <a:cubicBezTo>
                    <a:pt x="222071" y="69272"/>
                    <a:pt x="219153" y="69910"/>
                    <a:pt x="217420" y="70397"/>
                  </a:cubicBezTo>
                  <a:cubicBezTo>
                    <a:pt x="216630" y="70640"/>
                    <a:pt x="209457" y="71339"/>
                    <a:pt x="201706" y="71977"/>
                  </a:cubicBezTo>
                  <a:cubicBezTo>
                    <a:pt x="194624" y="72585"/>
                    <a:pt x="187086" y="73163"/>
                    <a:pt x="183529" y="73315"/>
                  </a:cubicBezTo>
                  <a:cubicBezTo>
                    <a:pt x="183499" y="73315"/>
                    <a:pt x="183468" y="73284"/>
                    <a:pt x="183408" y="73284"/>
                  </a:cubicBezTo>
                  <a:cubicBezTo>
                    <a:pt x="183408" y="73284"/>
                    <a:pt x="179183" y="72585"/>
                    <a:pt x="176508" y="64317"/>
                  </a:cubicBezTo>
                  <a:cubicBezTo>
                    <a:pt x="176417" y="64014"/>
                    <a:pt x="176082" y="63831"/>
                    <a:pt x="175809" y="63922"/>
                  </a:cubicBezTo>
                  <a:cubicBezTo>
                    <a:pt x="175505" y="64044"/>
                    <a:pt x="175322" y="64348"/>
                    <a:pt x="175444" y="64652"/>
                  </a:cubicBezTo>
                  <a:cubicBezTo>
                    <a:pt x="177177" y="70093"/>
                    <a:pt x="179669" y="72524"/>
                    <a:pt x="181371" y="73588"/>
                  </a:cubicBezTo>
                  <a:cubicBezTo>
                    <a:pt x="179000" y="74348"/>
                    <a:pt x="174411" y="76688"/>
                    <a:pt x="168727" y="79910"/>
                  </a:cubicBezTo>
                  <a:cubicBezTo>
                    <a:pt x="162009" y="83710"/>
                    <a:pt x="153772" y="88664"/>
                    <a:pt x="145839" y="93528"/>
                  </a:cubicBezTo>
                  <a:cubicBezTo>
                    <a:pt x="145231" y="92737"/>
                    <a:pt x="144744" y="92129"/>
                    <a:pt x="144501" y="91795"/>
                  </a:cubicBezTo>
                  <a:cubicBezTo>
                    <a:pt x="144866" y="90458"/>
                    <a:pt x="146386" y="84500"/>
                    <a:pt x="145687" y="81947"/>
                  </a:cubicBezTo>
                  <a:cubicBezTo>
                    <a:pt x="145595" y="81673"/>
                    <a:pt x="145474" y="81430"/>
                    <a:pt x="145352" y="81157"/>
                  </a:cubicBezTo>
                  <a:cubicBezTo>
                    <a:pt x="144592" y="79789"/>
                    <a:pt x="142951" y="78330"/>
                    <a:pt x="141158" y="77266"/>
                  </a:cubicBezTo>
                  <a:cubicBezTo>
                    <a:pt x="139364" y="76202"/>
                    <a:pt x="137358" y="75564"/>
                    <a:pt x="136021" y="75929"/>
                  </a:cubicBezTo>
                  <a:cubicBezTo>
                    <a:pt x="135838" y="75989"/>
                    <a:pt x="135656" y="76050"/>
                    <a:pt x="135504" y="76141"/>
                  </a:cubicBezTo>
                  <a:cubicBezTo>
                    <a:pt x="133863" y="77023"/>
                    <a:pt x="130489" y="80032"/>
                    <a:pt x="128513" y="81886"/>
                  </a:cubicBezTo>
                  <a:cubicBezTo>
                    <a:pt x="128574" y="81582"/>
                    <a:pt x="128665" y="81309"/>
                    <a:pt x="128726" y="81005"/>
                  </a:cubicBezTo>
                  <a:cubicBezTo>
                    <a:pt x="131613" y="75777"/>
                    <a:pt x="134531" y="70366"/>
                    <a:pt x="137085" y="65138"/>
                  </a:cubicBezTo>
                  <a:cubicBezTo>
                    <a:pt x="139668" y="59880"/>
                    <a:pt x="141857" y="54864"/>
                    <a:pt x="143316" y="50427"/>
                  </a:cubicBezTo>
                  <a:cubicBezTo>
                    <a:pt x="143498" y="49880"/>
                    <a:pt x="143802" y="49484"/>
                    <a:pt x="144076" y="49211"/>
                  </a:cubicBezTo>
                  <a:cubicBezTo>
                    <a:pt x="144532" y="48785"/>
                    <a:pt x="145018" y="48603"/>
                    <a:pt x="145291" y="48542"/>
                  </a:cubicBezTo>
                  <a:lnTo>
                    <a:pt x="145322" y="48542"/>
                  </a:lnTo>
                  <a:cubicBezTo>
                    <a:pt x="151310" y="46931"/>
                    <a:pt x="157632" y="45199"/>
                    <a:pt x="162222" y="43922"/>
                  </a:cubicBezTo>
                  <a:cubicBezTo>
                    <a:pt x="165231" y="43071"/>
                    <a:pt x="167480" y="42433"/>
                    <a:pt x="168301" y="42129"/>
                  </a:cubicBezTo>
                  <a:cubicBezTo>
                    <a:pt x="168362" y="44864"/>
                    <a:pt x="168939" y="51612"/>
                    <a:pt x="173590" y="54287"/>
                  </a:cubicBezTo>
                  <a:cubicBezTo>
                    <a:pt x="173863" y="54439"/>
                    <a:pt x="174228" y="54348"/>
                    <a:pt x="174380" y="54074"/>
                  </a:cubicBezTo>
                  <a:cubicBezTo>
                    <a:pt x="174532" y="53801"/>
                    <a:pt x="174441" y="53466"/>
                    <a:pt x="174167" y="53314"/>
                  </a:cubicBezTo>
                  <a:cubicBezTo>
                    <a:pt x="169456" y="50579"/>
                    <a:pt x="169395" y="42949"/>
                    <a:pt x="169456" y="41308"/>
                  </a:cubicBezTo>
                  <a:close/>
                  <a:moveTo>
                    <a:pt x="46536" y="60822"/>
                  </a:moveTo>
                  <a:cubicBezTo>
                    <a:pt x="46049" y="60488"/>
                    <a:pt x="45533" y="60153"/>
                    <a:pt x="45016" y="59789"/>
                  </a:cubicBezTo>
                  <a:cubicBezTo>
                    <a:pt x="45594" y="58877"/>
                    <a:pt x="46049" y="58269"/>
                    <a:pt x="46293" y="58086"/>
                  </a:cubicBezTo>
                  <a:cubicBezTo>
                    <a:pt x="46536" y="58451"/>
                    <a:pt x="46870" y="59272"/>
                    <a:pt x="46536" y="60822"/>
                  </a:cubicBezTo>
                  <a:close/>
                  <a:moveTo>
                    <a:pt x="40517" y="119182"/>
                  </a:moveTo>
                  <a:cubicBezTo>
                    <a:pt x="39271" y="118452"/>
                    <a:pt x="38268" y="115108"/>
                    <a:pt x="38147" y="114683"/>
                  </a:cubicBezTo>
                  <a:cubicBezTo>
                    <a:pt x="38025" y="113984"/>
                    <a:pt x="37843" y="113011"/>
                    <a:pt x="37630" y="111887"/>
                  </a:cubicBezTo>
                  <a:cubicBezTo>
                    <a:pt x="37387" y="110640"/>
                    <a:pt x="37113" y="109212"/>
                    <a:pt x="36840" y="107631"/>
                  </a:cubicBezTo>
                  <a:lnTo>
                    <a:pt x="38238" y="108452"/>
                  </a:lnTo>
                  <a:lnTo>
                    <a:pt x="40791" y="109911"/>
                  </a:lnTo>
                  <a:cubicBezTo>
                    <a:pt x="42463" y="110884"/>
                    <a:pt x="44256" y="111583"/>
                    <a:pt x="46110" y="112069"/>
                  </a:cubicBezTo>
                  <a:cubicBezTo>
                    <a:pt x="43648" y="119850"/>
                    <a:pt x="40882" y="119273"/>
                    <a:pt x="40517" y="119182"/>
                  </a:cubicBezTo>
                  <a:close/>
                  <a:moveTo>
                    <a:pt x="79029" y="121613"/>
                  </a:moveTo>
                  <a:cubicBezTo>
                    <a:pt x="79485" y="120580"/>
                    <a:pt x="80944" y="118209"/>
                    <a:pt x="83801" y="119455"/>
                  </a:cubicBezTo>
                  <a:cubicBezTo>
                    <a:pt x="84135" y="119668"/>
                    <a:pt x="87752" y="121887"/>
                    <a:pt x="90062" y="125321"/>
                  </a:cubicBezTo>
                  <a:cubicBezTo>
                    <a:pt x="90245" y="125595"/>
                    <a:pt x="90579" y="125656"/>
                    <a:pt x="90853" y="125504"/>
                  </a:cubicBezTo>
                  <a:cubicBezTo>
                    <a:pt x="91126" y="125321"/>
                    <a:pt x="91187" y="124957"/>
                    <a:pt x="91005" y="124683"/>
                  </a:cubicBezTo>
                  <a:cubicBezTo>
                    <a:pt x="88999" y="121704"/>
                    <a:pt x="86081" y="119577"/>
                    <a:pt x="84895" y="118786"/>
                  </a:cubicBezTo>
                  <a:cubicBezTo>
                    <a:pt x="86597" y="116598"/>
                    <a:pt x="93497" y="107722"/>
                    <a:pt x="95564" y="105807"/>
                  </a:cubicBezTo>
                  <a:cubicBezTo>
                    <a:pt x="97479" y="104045"/>
                    <a:pt x="106993" y="98026"/>
                    <a:pt x="111704" y="95017"/>
                  </a:cubicBezTo>
                  <a:cubicBezTo>
                    <a:pt x="112707" y="94379"/>
                    <a:pt x="113467" y="93892"/>
                    <a:pt x="114014" y="93528"/>
                  </a:cubicBezTo>
                  <a:cubicBezTo>
                    <a:pt x="114622" y="93163"/>
                    <a:pt x="115352" y="92798"/>
                    <a:pt x="116172" y="92403"/>
                  </a:cubicBezTo>
                  <a:cubicBezTo>
                    <a:pt x="118756" y="91126"/>
                    <a:pt x="122495" y="89272"/>
                    <a:pt x="127692" y="84227"/>
                  </a:cubicBezTo>
                  <a:cubicBezTo>
                    <a:pt x="127723" y="84196"/>
                    <a:pt x="133771" y="78391"/>
                    <a:pt x="136051" y="77144"/>
                  </a:cubicBezTo>
                  <a:cubicBezTo>
                    <a:pt x="136142" y="77114"/>
                    <a:pt x="136234" y="77053"/>
                    <a:pt x="136325" y="77023"/>
                  </a:cubicBezTo>
                  <a:cubicBezTo>
                    <a:pt x="137358" y="76749"/>
                    <a:pt x="139000" y="77327"/>
                    <a:pt x="140580" y="78269"/>
                  </a:cubicBezTo>
                  <a:cubicBezTo>
                    <a:pt x="142222" y="79211"/>
                    <a:pt x="143711" y="80518"/>
                    <a:pt x="144349" y="81673"/>
                  </a:cubicBezTo>
                  <a:cubicBezTo>
                    <a:pt x="144440" y="81886"/>
                    <a:pt x="144532" y="82069"/>
                    <a:pt x="144562" y="82251"/>
                  </a:cubicBezTo>
                  <a:cubicBezTo>
                    <a:pt x="145109" y="84227"/>
                    <a:pt x="144106" y="88756"/>
                    <a:pt x="143589" y="90762"/>
                  </a:cubicBezTo>
                  <a:cubicBezTo>
                    <a:pt x="142921" y="89971"/>
                    <a:pt x="141918" y="88664"/>
                    <a:pt x="141310" y="87236"/>
                  </a:cubicBezTo>
                  <a:cubicBezTo>
                    <a:pt x="141188" y="86932"/>
                    <a:pt x="140854" y="86810"/>
                    <a:pt x="140550" y="86932"/>
                  </a:cubicBezTo>
                  <a:cubicBezTo>
                    <a:pt x="140276" y="87053"/>
                    <a:pt x="140124" y="87388"/>
                    <a:pt x="140246" y="87692"/>
                  </a:cubicBezTo>
                  <a:cubicBezTo>
                    <a:pt x="141249" y="90063"/>
                    <a:pt x="143285" y="92129"/>
                    <a:pt x="143468" y="92312"/>
                  </a:cubicBezTo>
                  <a:cubicBezTo>
                    <a:pt x="143620" y="92494"/>
                    <a:pt x="144319" y="93376"/>
                    <a:pt x="145170" y="94561"/>
                  </a:cubicBezTo>
                  <a:lnTo>
                    <a:pt x="145200" y="94591"/>
                  </a:lnTo>
                  <a:cubicBezTo>
                    <a:pt x="145231" y="94622"/>
                    <a:pt x="145231" y="94652"/>
                    <a:pt x="145261" y="94683"/>
                  </a:cubicBezTo>
                  <a:cubicBezTo>
                    <a:pt x="146872" y="96871"/>
                    <a:pt x="148909" y="99972"/>
                    <a:pt x="148939" y="101491"/>
                  </a:cubicBezTo>
                  <a:cubicBezTo>
                    <a:pt x="148939" y="103254"/>
                    <a:pt x="148301" y="105534"/>
                    <a:pt x="147875" y="106780"/>
                  </a:cubicBezTo>
                  <a:cubicBezTo>
                    <a:pt x="146750" y="105503"/>
                    <a:pt x="144349" y="102859"/>
                    <a:pt x="143316" y="101582"/>
                  </a:cubicBezTo>
                  <a:cubicBezTo>
                    <a:pt x="143103" y="101339"/>
                    <a:pt x="142738" y="101279"/>
                    <a:pt x="142495" y="101491"/>
                  </a:cubicBezTo>
                  <a:cubicBezTo>
                    <a:pt x="142252" y="101674"/>
                    <a:pt x="142222" y="102038"/>
                    <a:pt x="142404" y="102282"/>
                  </a:cubicBezTo>
                  <a:cubicBezTo>
                    <a:pt x="143802" y="104014"/>
                    <a:pt x="147358" y="107905"/>
                    <a:pt x="147662" y="108239"/>
                  </a:cubicBezTo>
                  <a:cubicBezTo>
                    <a:pt x="147936" y="108634"/>
                    <a:pt x="150428" y="112343"/>
                    <a:pt x="150489" y="114349"/>
                  </a:cubicBezTo>
                  <a:cubicBezTo>
                    <a:pt x="150550" y="116020"/>
                    <a:pt x="149577" y="118938"/>
                    <a:pt x="149121" y="120185"/>
                  </a:cubicBezTo>
                  <a:cubicBezTo>
                    <a:pt x="148209" y="119668"/>
                    <a:pt x="146416" y="118634"/>
                    <a:pt x="145565" y="117753"/>
                  </a:cubicBezTo>
                  <a:cubicBezTo>
                    <a:pt x="145352" y="117540"/>
                    <a:pt x="144988" y="117540"/>
                    <a:pt x="144744" y="117753"/>
                  </a:cubicBezTo>
                  <a:cubicBezTo>
                    <a:pt x="144532" y="117966"/>
                    <a:pt x="144532" y="118330"/>
                    <a:pt x="144744" y="118574"/>
                  </a:cubicBezTo>
                  <a:cubicBezTo>
                    <a:pt x="146051" y="119911"/>
                    <a:pt x="149152" y="121492"/>
                    <a:pt x="149182" y="121522"/>
                  </a:cubicBezTo>
                  <a:cubicBezTo>
                    <a:pt x="149182" y="121522"/>
                    <a:pt x="149213" y="121522"/>
                    <a:pt x="149243" y="121522"/>
                  </a:cubicBezTo>
                  <a:cubicBezTo>
                    <a:pt x="149486" y="121644"/>
                    <a:pt x="151614" y="122647"/>
                    <a:pt x="152191" y="124166"/>
                  </a:cubicBezTo>
                  <a:cubicBezTo>
                    <a:pt x="152495" y="125078"/>
                    <a:pt x="152860" y="126355"/>
                    <a:pt x="153012" y="127875"/>
                  </a:cubicBezTo>
                  <a:cubicBezTo>
                    <a:pt x="153164" y="129425"/>
                    <a:pt x="153103" y="131218"/>
                    <a:pt x="152647" y="133194"/>
                  </a:cubicBezTo>
                  <a:cubicBezTo>
                    <a:pt x="151827" y="136568"/>
                    <a:pt x="148331" y="138756"/>
                    <a:pt x="143407" y="141826"/>
                  </a:cubicBezTo>
                  <a:cubicBezTo>
                    <a:pt x="142738" y="142252"/>
                    <a:pt x="142009" y="142708"/>
                    <a:pt x="141370" y="143133"/>
                  </a:cubicBezTo>
                  <a:cubicBezTo>
                    <a:pt x="138270" y="145079"/>
                    <a:pt x="131613" y="148544"/>
                    <a:pt x="125352" y="151553"/>
                  </a:cubicBezTo>
                  <a:cubicBezTo>
                    <a:pt x="119273" y="154471"/>
                    <a:pt x="113589" y="156963"/>
                    <a:pt x="111947" y="157298"/>
                  </a:cubicBezTo>
                  <a:cubicBezTo>
                    <a:pt x="109212" y="157814"/>
                    <a:pt x="104531" y="156446"/>
                    <a:pt x="102981" y="155930"/>
                  </a:cubicBezTo>
                  <a:cubicBezTo>
                    <a:pt x="103801" y="153164"/>
                    <a:pt x="107479" y="140185"/>
                    <a:pt x="107510" y="135018"/>
                  </a:cubicBezTo>
                  <a:cubicBezTo>
                    <a:pt x="107510" y="134683"/>
                    <a:pt x="107266" y="134440"/>
                    <a:pt x="106962" y="134440"/>
                  </a:cubicBezTo>
                  <a:cubicBezTo>
                    <a:pt x="106628" y="134440"/>
                    <a:pt x="106385" y="134683"/>
                    <a:pt x="106385" y="134987"/>
                  </a:cubicBezTo>
                  <a:cubicBezTo>
                    <a:pt x="106355" y="140276"/>
                    <a:pt x="102312" y="154228"/>
                    <a:pt x="101795" y="155960"/>
                  </a:cubicBezTo>
                  <a:cubicBezTo>
                    <a:pt x="101339" y="156325"/>
                    <a:pt x="99668" y="157328"/>
                    <a:pt x="97996" y="156234"/>
                  </a:cubicBezTo>
                  <a:cubicBezTo>
                    <a:pt x="98330" y="153832"/>
                    <a:pt x="100123" y="139273"/>
                    <a:pt x="96202" y="130914"/>
                  </a:cubicBezTo>
                  <a:cubicBezTo>
                    <a:pt x="96081" y="130641"/>
                    <a:pt x="95746" y="130519"/>
                    <a:pt x="95443" y="130641"/>
                  </a:cubicBezTo>
                  <a:cubicBezTo>
                    <a:pt x="95169" y="130762"/>
                    <a:pt x="95047" y="131127"/>
                    <a:pt x="95169" y="131401"/>
                  </a:cubicBezTo>
                  <a:cubicBezTo>
                    <a:pt x="99029" y="139668"/>
                    <a:pt x="97084" y="154471"/>
                    <a:pt x="96841" y="156234"/>
                  </a:cubicBezTo>
                  <a:cubicBezTo>
                    <a:pt x="96081" y="157024"/>
                    <a:pt x="91917" y="161310"/>
                    <a:pt x="88239" y="162556"/>
                  </a:cubicBezTo>
                  <a:cubicBezTo>
                    <a:pt x="86537" y="163134"/>
                    <a:pt x="80883" y="164532"/>
                    <a:pt x="74682" y="165991"/>
                  </a:cubicBezTo>
                  <a:cubicBezTo>
                    <a:pt x="65746" y="168088"/>
                    <a:pt x="55746" y="170337"/>
                    <a:pt x="54773" y="170428"/>
                  </a:cubicBezTo>
                  <a:cubicBezTo>
                    <a:pt x="53952" y="170550"/>
                    <a:pt x="53101" y="170216"/>
                    <a:pt x="52554" y="169942"/>
                  </a:cubicBezTo>
                  <a:cubicBezTo>
                    <a:pt x="53588" y="168878"/>
                    <a:pt x="55807" y="166447"/>
                    <a:pt x="55776" y="164532"/>
                  </a:cubicBezTo>
                  <a:cubicBezTo>
                    <a:pt x="55746" y="163103"/>
                    <a:pt x="54287" y="150337"/>
                    <a:pt x="52797" y="140398"/>
                  </a:cubicBezTo>
                  <a:cubicBezTo>
                    <a:pt x="51916" y="134470"/>
                    <a:pt x="50974" y="129516"/>
                    <a:pt x="50274" y="128452"/>
                  </a:cubicBezTo>
                  <a:cubicBezTo>
                    <a:pt x="49211" y="126902"/>
                    <a:pt x="48299" y="126142"/>
                    <a:pt x="47721" y="125777"/>
                  </a:cubicBezTo>
                  <a:cubicBezTo>
                    <a:pt x="48086" y="125291"/>
                    <a:pt x="48785" y="124562"/>
                    <a:pt x="50001" y="124410"/>
                  </a:cubicBezTo>
                  <a:cubicBezTo>
                    <a:pt x="52098" y="124166"/>
                    <a:pt x="76020" y="122586"/>
                    <a:pt x="78178" y="122464"/>
                  </a:cubicBezTo>
                  <a:cubicBezTo>
                    <a:pt x="79394" y="123103"/>
                    <a:pt x="88239" y="128483"/>
                    <a:pt x="90093" y="144927"/>
                  </a:cubicBezTo>
                  <a:cubicBezTo>
                    <a:pt x="90123" y="145231"/>
                    <a:pt x="90397" y="145474"/>
                    <a:pt x="90731" y="145413"/>
                  </a:cubicBezTo>
                  <a:cubicBezTo>
                    <a:pt x="91035" y="145382"/>
                    <a:pt x="91278" y="145109"/>
                    <a:pt x="91218" y="144805"/>
                  </a:cubicBezTo>
                  <a:cubicBezTo>
                    <a:pt x="89424" y="128847"/>
                    <a:pt x="81096" y="122859"/>
                    <a:pt x="79029" y="121613"/>
                  </a:cubicBezTo>
                  <a:close/>
                  <a:moveTo>
                    <a:pt x="126811" y="83497"/>
                  </a:moveTo>
                  <a:cubicBezTo>
                    <a:pt x="121796" y="88360"/>
                    <a:pt x="118178" y="90123"/>
                    <a:pt x="115686" y="91370"/>
                  </a:cubicBezTo>
                  <a:cubicBezTo>
                    <a:pt x="114774" y="91795"/>
                    <a:pt x="114045" y="92160"/>
                    <a:pt x="113406" y="92585"/>
                  </a:cubicBezTo>
                  <a:cubicBezTo>
                    <a:pt x="113072" y="92798"/>
                    <a:pt x="112191" y="93345"/>
                    <a:pt x="111096" y="94044"/>
                  </a:cubicBezTo>
                  <a:cubicBezTo>
                    <a:pt x="109303" y="95199"/>
                    <a:pt x="106811" y="96750"/>
                    <a:pt x="104318" y="98361"/>
                  </a:cubicBezTo>
                  <a:lnTo>
                    <a:pt x="104318" y="98361"/>
                  </a:lnTo>
                  <a:lnTo>
                    <a:pt x="104348" y="98330"/>
                  </a:lnTo>
                  <a:lnTo>
                    <a:pt x="105838" y="95716"/>
                  </a:lnTo>
                  <a:cubicBezTo>
                    <a:pt x="105868" y="95686"/>
                    <a:pt x="114440" y="80944"/>
                    <a:pt x="116020" y="77752"/>
                  </a:cubicBezTo>
                  <a:cubicBezTo>
                    <a:pt x="116385" y="77023"/>
                    <a:pt x="116871" y="75989"/>
                    <a:pt x="117419" y="74774"/>
                  </a:cubicBezTo>
                  <a:cubicBezTo>
                    <a:pt x="119212" y="70822"/>
                    <a:pt x="121765" y="65199"/>
                    <a:pt x="123011" y="64865"/>
                  </a:cubicBezTo>
                  <a:cubicBezTo>
                    <a:pt x="123072" y="64834"/>
                    <a:pt x="123163" y="64865"/>
                    <a:pt x="123315" y="64895"/>
                  </a:cubicBezTo>
                  <a:lnTo>
                    <a:pt x="123315" y="64895"/>
                  </a:lnTo>
                  <a:cubicBezTo>
                    <a:pt x="123893" y="65108"/>
                    <a:pt x="124683" y="65776"/>
                    <a:pt x="125443" y="66810"/>
                  </a:cubicBezTo>
                  <a:cubicBezTo>
                    <a:pt x="126264" y="67904"/>
                    <a:pt x="127024" y="69394"/>
                    <a:pt x="127540" y="71278"/>
                  </a:cubicBezTo>
                  <a:cubicBezTo>
                    <a:pt x="128239" y="73771"/>
                    <a:pt x="128483" y="76962"/>
                    <a:pt x="127632" y="80640"/>
                  </a:cubicBezTo>
                  <a:cubicBezTo>
                    <a:pt x="127632" y="80640"/>
                    <a:pt x="127632" y="80670"/>
                    <a:pt x="127632" y="80701"/>
                  </a:cubicBezTo>
                  <a:cubicBezTo>
                    <a:pt x="127419" y="81582"/>
                    <a:pt x="127145" y="82524"/>
                    <a:pt x="126811" y="83497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724A5F-9703-3BFA-3702-CECFF5EAA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081" y="-7304"/>
            <a:ext cx="4638668" cy="1076834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2A8A4C8B-C781-5755-F82F-9E994A5A2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150" y="2320065"/>
            <a:ext cx="4199766" cy="953580"/>
          </a:xfrm>
        </p:spPr>
        <p:txBody>
          <a:bodyPr/>
          <a:lstStyle/>
          <a:p>
            <a:r>
              <a:rPr lang="en-US" sz="1400" b="1">
                <a:solidFill>
                  <a:schemeClr val="bg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Muhammed Shuaib, Md. Sadman Kabir, Daniel Brown, Nasser AL-</a:t>
            </a:r>
            <a:r>
              <a:rPr lang="en-US" sz="1400" b="1" err="1">
                <a:solidFill>
                  <a:schemeClr val="bg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Maskari</a:t>
            </a:r>
            <a:endParaRPr lang="en-US" sz="1400" b="1">
              <a:solidFill>
                <a:schemeClr val="bg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endParaRPr lang="en-US" sz="1400" b="1">
              <a:solidFill>
                <a:schemeClr val="bg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endParaRPr lang="en-US" sz="1400" b="1">
              <a:solidFill>
                <a:schemeClr val="bg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endParaRPr lang="en-US" sz="1400" b="1">
              <a:solidFill>
                <a:schemeClr val="bg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387E9C74-E3D8-002C-C981-53B54FDBF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3" y="3710835"/>
            <a:ext cx="1809750" cy="57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0D93C-E7A1-12C9-5AA4-34F5E89C7ACF}"/>
              </a:ext>
            </a:extLst>
          </p:cNvPr>
          <p:cNvSpPr txBox="1"/>
          <p:nvPr/>
        </p:nvSpPr>
        <p:spPr>
          <a:xfrm>
            <a:off x="735904" y="4438910"/>
            <a:ext cx="40631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>
                    <a:lumMod val="20000"/>
                    <a:lumOff val="80000"/>
                  </a:schemeClr>
                </a:solidFill>
              </a:rPr>
              <a:t>Dr. Disha Gupta, Dr. N. Jeremy Hill</a:t>
            </a:r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03"/>
          <p:cNvSpPr txBox="1">
            <a:spLocks noGrp="1"/>
          </p:cNvSpPr>
          <p:nvPr>
            <p:ph type="subTitle" idx="1"/>
          </p:nvPr>
        </p:nvSpPr>
        <p:spPr>
          <a:xfrm>
            <a:off x="704322" y="84820"/>
            <a:ext cx="7704891" cy="713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Accelerometer Demonstration</a:t>
            </a:r>
          </a:p>
        </p:txBody>
      </p:sp>
      <p:grpSp>
        <p:nvGrpSpPr>
          <p:cNvPr id="1905" name="Google Shape;1905;p103"/>
          <p:cNvGrpSpPr/>
          <p:nvPr/>
        </p:nvGrpSpPr>
        <p:grpSpPr>
          <a:xfrm>
            <a:off x="3145836" y="815343"/>
            <a:ext cx="2901759" cy="2002786"/>
            <a:chOff x="5560550" y="1017938"/>
            <a:chExt cx="2489925" cy="1719425"/>
          </a:xfrm>
        </p:grpSpPr>
        <p:sp>
          <p:nvSpPr>
            <p:cNvPr id="1906" name="Google Shape;1906;p103"/>
            <p:cNvSpPr/>
            <p:nvPr/>
          </p:nvSpPr>
          <p:spPr>
            <a:xfrm>
              <a:off x="5560550" y="1017938"/>
              <a:ext cx="2489925" cy="1719425"/>
            </a:xfrm>
            <a:custGeom>
              <a:avLst/>
              <a:gdLst/>
              <a:ahLst/>
              <a:cxnLst/>
              <a:rect l="l" t="t" r="r" b="b"/>
              <a:pathLst>
                <a:path w="99597" h="68777" extrusionOk="0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03"/>
            <p:cNvSpPr/>
            <p:nvPr/>
          </p:nvSpPr>
          <p:spPr>
            <a:xfrm>
              <a:off x="5971175" y="22152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03"/>
            <p:cNvSpPr/>
            <p:nvPr/>
          </p:nvSpPr>
          <p:spPr>
            <a:xfrm>
              <a:off x="5852950" y="21666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03"/>
            <p:cNvSpPr/>
            <p:nvPr/>
          </p:nvSpPr>
          <p:spPr>
            <a:xfrm>
              <a:off x="5842500" y="1866913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03"/>
            <p:cNvSpPr/>
            <p:nvPr/>
          </p:nvSpPr>
          <p:spPr>
            <a:xfrm>
              <a:off x="6543425" y="1472938"/>
              <a:ext cx="276750" cy="243350"/>
            </a:xfrm>
            <a:custGeom>
              <a:avLst/>
              <a:gdLst/>
              <a:ahLst/>
              <a:cxnLst/>
              <a:rect l="l" t="t" r="r" b="b"/>
              <a:pathLst>
                <a:path w="11070" h="9734" extrusionOk="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03"/>
            <p:cNvSpPr/>
            <p:nvPr/>
          </p:nvSpPr>
          <p:spPr>
            <a:xfrm>
              <a:off x="6500025" y="2034238"/>
              <a:ext cx="950475" cy="455175"/>
            </a:xfrm>
            <a:custGeom>
              <a:avLst/>
              <a:gdLst/>
              <a:ahLst/>
              <a:cxnLst/>
              <a:rect l="l" t="t" r="r" b="b"/>
              <a:pathLst>
                <a:path w="38019" h="18207" extrusionOk="0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03"/>
            <p:cNvSpPr/>
            <p:nvPr/>
          </p:nvSpPr>
          <p:spPr>
            <a:xfrm>
              <a:off x="6858850" y="1986113"/>
              <a:ext cx="272050" cy="203575"/>
            </a:xfrm>
            <a:custGeom>
              <a:avLst/>
              <a:gdLst/>
              <a:ahLst/>
              <a:cxnLst/>
              <a:rect l="l" t="t" r="r" b="b"/>
              <a:pathLst>
                <a:path w="10882" h="8143" extrusionOk="0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03"/>
            <p:cNvSpPr/>
            <p:nvPr/>
          </p:nvSpPr>
          <p:spPr>
            <a:xfrm>
              <a:off x="6398550" y="1389013"/>
              <a:ext cx="938950" cy="573650"/>
            </a:xfrm>
            <a:custGeom>
              <a:avLst/>
              <a:gdLst/>
              <a:ahLst/>
              <a:cxnLst/>
              <a:rect l="l" t="t" r="r" b="b"/>
              <a:pathLst>
                <a:path w="37558" h="22946" extrusionOk="0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03"/>
            <p:cNvSpPr/>
            <p:nvPr/>
          </p:nvSpPr>
          <p:spPr>
            <a:xfrm>
              <a:off x="6969750" y="2455213"/>
              <a:ext cx="283550" cy="102725"/>
            </a:xfrm>
            <a:custGeom>
              <a:avLst/>
              <a:gdLst/>
              <a:ahLst/>
              <a:cxnLst/>
              <a:rect l="l" t="t" r="r" b="b"/>
              <a:pathLst>
                <a:path w="11342" h="4109" extrusionOk="0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03"/>
            <p:cNvSpPr/>
            <p:nvPr/>
          </p:nvSpPr>
          <p:spPr>
            <a:xfrm>
              <a:off x="7526325" y="1499488"/>
              <a:ext cx="221800" cy="659850"/>
            </a:xfrm>
            <a:custGeom>
              <a:avLst/>
              <a:gdLst/>
              <a:ahLst/>
              <a:cxnLst/>
              <a:rect l="l" t="t" r="r" b="b"/>
              <a:pathLst>
                <a:path w="8872" h="26394" extrusionOk="0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03"/>
            <p:cNvSpPr/>
            <p:nvPr/>
          </p:nvSpPr>
          <p:spPr>
            <a:xfrm>
              <a:off x="7315000" y="1734913"/>
              <a:ext cx="333750" cy="107425"/>
            </a:xfrm>
            <a:custGeom>
              <a:avLst/>
              <a:gdLst/>
              <a:ahLst/>
              <a:cxnLst/>
              <a:rect l="l" t="t" r="r" b="b"/>
              <a:pathLst>
                <a:path w="13350" h="4297" extrusionOk="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03"/>
            <p:cNvSpPr/>
            <p:nvPr/>
          </p:nvSpPr>
          <p:spPr>
            <a:xfrm>
              <a:off x="7437400" y="1245263"/>
              <a:ext cx="162700" cy="216800"/>
            </a:xfrm>
            <a:custGeom>
              <a:avLst/>
              <a:gdLst/>
              <a:ahLst/>
              <a:cxnLst/>
              <a:rect l="l" t="t" r="r" b="b"/>
              <a:pathLst>
                <a:path w="6508" h="8672" extrusionOk="0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03"/>
            <p:cNvSpPr/>
            <p:nvPr/>
          </p:nvSpPr>
          <p:spPr>
            <a:xfrm>
              <a:off x="6994850" y="1291388"/>
              <a:ext cx="188350" cy="100575"/>
            </a:xfrm>
            <a:custGeom>
              <a:avLst/>
              <a:gdLst/>
              <a:ahLst/>
              <a:cxnLst/>
              <a:rect l="l" t="t" r="r" b="b"/>
              <a:pathLst>
                <a:path w="7534" h="4023" extrusionOk="0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03"/>
            <p:cNvSpPr/>
            <p:nvPr/>
          </p:nvSpPr>
          <p:spPr>
            <a:xfrm>
              <a:off x="7321800" y="2258663"/>
              <a:ext cx="111950" cy="237025"/>
            </a:xfrm>
            <a:custGeom>
              <a:avLst/>
              <a:gdLst/>
              <a:ahLst/>
              <a:cxnLst/>
              <a:rect l="l" t="t" r="r" b="b"/>
              <a:pathLst>
                <a:path w="4478" h="9481" extrusionOk="0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03"/>
            <p:cNvSpPr/>
            <p:nvPr/>
          </p:nvSpPr>
          <p:spPr>
            <a:xfrm>
              <a:off x="7814550" y="1626688"/>
              <a:ext cx="114575" cy="319750"/>
            </a:xfrm>
            <a:custGeom>
              <a:avLst/>
              <a:gdLst/>
              <a:ahLst/>
              <a:cxnLst/>
              <a:rect l="l" t="t" r="r" b="b"/>
              <a:pathLst>
                <a:path w="4583" h="12790" extrusionOk="0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03"/>
            <p:cNvSpPr/>
            <p:nvPr/>
          </p:nvSpPr>
          <p:spPr>
            <a:xfrm>
              <a:off x="5964900" y="1322163"/>
              <a:ext cx="478125" cy="621150"/>
            </a:xfrm>
            <a:custGeom>
              <a:avLst/>
              <a:gdLst/>
              <a:ahLst/>
              <a:cxnLst/>
              <a:rect l="l" t="t" r="r" b="b"/>
              <a:pathLst>
                <a:path w="19125" h="24846" extrusionOk="0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03"/>
            <p:cNvSpPr/>
            <p:nvPr/>
          </p:nvSpPr>
          <p:spPr>
            <a:xfrm>
              <a:off x="6171000" y="1206838"/>
              <a:ext cx="166875" cy="144325"/>
            </a:xfrm>
            <a:custGeom>
              <a:avLst/>
              <a:gdLst/>
              <a:ahLst/>
              <a:cxnLst/>
              <a:rect l="l" t="t" r="r" b="b"/>
              <a:pathLst>
                <a:path w="6675" h="5773" extrusionOk="0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03"/>
            <p:cNvSpPr/>
            <p:nvPr/>
          </p:nvSpPr>
          <p:spPr>
            <a:xfrm>
              <a:off x="5868650" y="1982788"/>
              <a:ext cx="77975" cy="131575"/>
            </a:xfrm>
            <a:custGeom>
              <a:avLst/>
              <a:gdLst/>
              <a:ahLst/>
              <a:cxnLst/>
              <a:rect l="l" t="t" r="r" b="b"/>
              <a:pathLst>
                <a:path w="3119" h="5263" extrusionOk="0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201B2E-BAB4-1D77-8C03-551C4104E986}"/>
              </a:ext>
            </a:extLst>
          </p:cNvPr>
          <p:cNvSpPr txBox="1"/>
          <p:nvPr/>
        </p:nvSpPr>
        <p:spPr>
          <a:xfrm>
            <a:off x="1518557" y="1012371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Muhammed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6BDB65-50E3-D9FD-F6DA-9E653D2B4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G_7338_F80697EA-A651-48E1-91BE-4661645A53EC.mp4">
            <a:hlinkClick r:id="" action="ppaction://media"/>
            <a:extLst>
              <a:ext uri="{FF2B5EF4-FFF2-40B4-BE49-F238E27FC236}">
                <a16:creationId xmlns:a16="http://schemas.microsoft.com/office/drawing/2014/main" id="{8EC393B9-488A-9EC6-C80C-225C87D2F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736" y="824958"/>
            <a:ext cx="6838528" cy="38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09"/>
          <p:cNvSpPr txBox="1">
            <a:spLocks noGrp="1"/>
          </p:cNvSpPr>
          <p:nvPr>
            <p:ph type="ctrTitle"/>
          </p:nvPr>
        </p:nvSpPr>
        <p:spPr>
          <a:xfrm flipH="1">
            <a:off x="865338" y="455266"/>
            <a:ext cx="4030189" cy="637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Radar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DC8A-8485-6DD9-1DBD-583635257453}"/>
              </a:ext>
            </a:extLst>
          </p:cNvPr>
          <p:cNvSpPr txBox="1"/>
          <p:nvPr/>
        </p:nvSpPr>
        <p:spPr>
          <a:xfrm>
            <a:off x="506185" y="1259766"/>
            <a:ext cx="3739244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Our Radar system uses an A111 Pulse Radar to send out a short electromagnetic burst.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It precisely measures the time between initial pulse and detected reflection. This can be used to find the distance.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Our code records the change in distance as a vibration.</a:t>
            </a:r>
          </a:p>
        </p:txBody>
      </p:sp>
      <p:pic>
        <p:nvPicPr>
          <p:cNvPr id="2050" name="Picture 2" descr="SparkFun Pulsed Radar Breakout - A111 - SEN-16826 - SparkFun Electronics">
            <a:extLst>
              <a:ext uri="{FF2B5EF4-FFF2-40B4-BE49-F238E27FC236}">
                <a16:creationId xmlns:a16="http://schemas.microsoft.com/office/drawing/2014/main" id="{33869290-42C9-D4B5-BC2C-5EAD17B0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89" y="2010"/>
            <a:ext cx="2608993" cy="302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N-16826 Pulsed Radar Breakout - A111 - SparkFun | Mouser">
            <a:extLst>
              <a:ext uri="{FF2B5EF4-FFF2-40B4-BE49-F238E27FC236}">
                <a16:creationId xmlns:a16="http://schemas.microsoft.com/office/drawing/2014/main" id="{AA9AA027-6D4C-B3E2-4B11-7B7CB59B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082" y="2867553"/>
            <a:ext cx="2059517" cy="227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5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03"/>
          <p:cNvSpPr txBox="1">
            <a:spLocks noGrp="1"/>
          </p:cNvSpPr>
          <p:nvPr>
            <p:ph type="subTitle" idx="1"/>
          </p:nvPr>
        </p:nvSpPr>
        <p:spPr>
          <a:xfrm>
            <a:off x="704322" y="84820"/>
            <a:ext cx="7704891" cy="713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Radar Demonstration</a:t>
            </a:r>
            <a:endParaRPr sz="2800"/>
          </a:p>
        </p:txBody>
      </p:sp>
      <p:grpSp>
        <p:nvGrpSpPr>
          <p:cNvPr id="1905" name="Google Shape;1905;p103"/>
          <p:cNvGrpSpPr/>
          <p:nvPr/>
        </p:nvGrpSpPr>
        <p:grpSpPr>
          <a:xfrm>
            <a:off x="3145836" y="815343"/>
            <a:ext cx="2901759" cy="2002786"/>
            <a:chOff x="5560550" y="1017938"/>
            <a:chExt cx="2489925" cy="1719425"/>
          </a:xfrm>
        </p:grpSpPr>
        <p:sp>
          <p:nvSpPr>
            <p:cNvPr id="1906" name="Google Shape;1906;p103"/>
            <p:cNvSpPr/>
            <p:nvPr/>
          </p:nvSpPr>
          <p:spPr>
            <a:xfrm>
              <a:off x="5560550" y="1017938"/>
              <a:ext cx="2489925" cy="1719425"/>
            </a:xfrm>
            <a:custGeom>
              <a:avLst/>
              <a:gdLst/>
              <a:ahLst/>
              <a:cxnLst/>
              <a:rect l="l" t="t" r="r" b="b"/>
              <a:pathLst>
                <a:path w="99597" h="68777" extrusionOk="0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03"/>
            <p:cNvSpPr/>
            <p:nvPr/>
          </p:nvSpPr>
          <p:spPr>
            <a:xfrm>
              <a:off x="5971175" y="22152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03"/>
            <p:cNvSpPr/>
            <p:nvPr/>
          </p:nvSpPr>
          <p:spPr>
            <a:xfrm>
              <a:off x="5852950" y="21666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03"/>
            <p:cNvSpPr/>
            <p:nvPr/>
          </p:nvSpPr>
          <p:spPr>
            <a:xfrm>
              <a:off x="5842500" y="1866913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03"/>
            <p:cNvSpPr/>
            <p:nvPr/>
          </p:nvSpPr>
          <p:spPr>
            <a:xfrm>
              <a:off x="6543425" y="1472938"/>
              <a:ext cx="276750" cy="243350"/>
            </a:xfrm>
            <a:custGeom>
              <a:avLst/>
              <a:gdLst/>
              <a:ahLst/>
              <a:cxnLst/>
              <a:rect l="l" t="t" r="r" b="b"/>
              <a:pathLst>
                <a:path w="11070" h="9734" extrusionOk="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03"/>
            <p:cNvSpPr/>
            <p:nvPr/>
          </p:nvSpPr>
          <p:spPr>
            <a:xfrm>
              <a:off x="6500025" y="2034238"/>
              <a:ext cx="950475" cy="455175"/>
            </a:xfrm>
            <a:custGeom>
              <a:avLst/>
              <a:gdLst/>
              <a:ahLst/>
              <a:cxnLst/>
              <a:rect l="l" t="t" r="r" b="b"/>
              <a:pathLst>
                <a:path w="38019" h="18207" extrusionOk="0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03"/>
            <p:cNvSpPr/>
            <p:nvPr/>
          </p:nvSpPr>
          <p:spPr>
            <a:xfrm>
              <a:off x="6858850" y="1986113"/>
              <a:ext cx="272050" cy="203575"/>
            </a:xfrm>
            <a:custGeom>
              <a:avLst/>
              <a:gdLst/>
              <a:ahLst/>
              <a:cxnLst/>
              <a:rect l="l" t="t" r="r" b="b"/>
              <a:pathLst>
                <a:path w="10882" h="8143" extrusionOk="0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03"/>
            <p:cNvSpPr/>
            <p:nvPr/>
          </p:nvSpPr>
          <p:spPr>
            <a:xfrm>
              <a:off x="6398550" y="1389013"/>
              <a:ext cx="938950" cy="573650"/>
            </a:xfrm>
            <a:custGeom>
              <a:avLst/>
              <a:gdLst/>
              <a:ahLst/>
              <a:cxnLst/>
              <a:rect l="l" t="t" r="r" b="b"/>
              <a:pathLst>
                <a:path w="37558" h="22946" extrusionOk="0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03"/>
            <p:cNvSpPr/>
            <p:nvPr/>
          </p:nvSpPr>
          <p:spPr>
            <a:xfrm>
              <a:off x="6969750" y="2455213"/>
              <a:ext cx="283550" cy="102725"/>
            </a:xfrm>
            <a:custGeom>
              <a:avLst/>
              <a:gdLst/>
              <a:ahLst/>
              <a:cxnLst/>
              <a:rect l="l" t="t" r="r" b="b"/>
              <a:pathLst>
                <a:path w="11342" h="4109" extrusionOk="0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03"/>
            <p:cNvSpPr/>
            <p:nvPr/>
          </p:nvSpPr>
          <p:spPr>
            <a:xfrm>
              <a:off x="7526325" y="1499488"/>
              <a:ext cx="221800" cy="659850"/>
            </a:xfrm>
            <a:custGeom>
              <a:avLst/>
              <a:gdLst/>
              <a:ahLst/>
              <a:cxnLst/>
              <a:rect l="l" t="t" r="r" b="b"/>
              <a:pathLst>
                <a:path w="8872" h="26394" extrusionOk="0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03"/>
            <p:cNvSpPr/>
            <p:nvPr/>
          </p:nvSpPr>
          <p:spPr>
            <a:xfrm>
              <a:off x="7315000" y="1734913"/>
              <a:ext cx="333750" cy="107425"/>
            </a:xfrm>
            <a:custGeom>
              <a:avLst/>
              <a:gdLst/>
              <a:ahLst/>
              <a:cxnLst/>
              <a:rect l="l" t="t" r="r" b="b"/>
              <a:pathLst>
                <a:path w="13350" h="4297" extrusionOk="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03"/>
            <p:cNvSpPr/>
            <p:nvPr/>
          </p:nvSpPr>
          <p:spPr>
            <a:xfrm>
              <a:off x="7437400" y="1245263"/>
              <a:ext cx="162700" cy="216800"/>
            </a:xfrm>
            <a:custGeom>
              <a:avLst/>
              <a:gdLst/>
              <a:ahLst/>
              <a:cxnLst/>
              <a:rect l="l" t="t" r="r" b="b"/>
              <a:pathLst>
                <a:path w="6508" h="8672" extrusionOk="0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03"/>
            <p:cNvSpPr/>
            <p:nvPr/>
          </p:nvSpPr>
          <p:spPr>
            <a:xfrm>
              <a:off x="6994850" y="1291388"/>
              <a:ext cx="188350" cy="100575"/>
            </a:xfrm>
            <a:custGeom>
              <a:avLst/>
              <a:gdLst/>
              <a:ahLst/>
              <a:cxnLst/>
              <a:rect l="l" t="t" r="r" b="b"/>
              <a:pathLst>
                <a:path w="7534" h="4023" extrusionOk="0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03"/>
            <p:cNvSpPr/>
            <p:nvPr/>
          </p:nvSpPr>
          <p:spPr>
            <a:xfrm>
              <a:off x="7321800" y="2258663"/>
              <a:ext cx="111950" cy="237025"/>
            </a:xfrm>
            <a:custGeom>
              <a:avLst/>
              <a:gdLst/>
              <a:ahLst/>
              <a:cxnLst/>
              <a:rect l="l" t="t" r="r" b="b"/>
              <a:pathLst>
                <a:path w="4478" h="9481" extrusionOk="0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03"/>
            <p:cNvSpPr/>
            <p:nvPr/>
          </p:nvSpPr>
          <p:spPr>
            <a:xfrm>
              <a:off x="7814550" y="1626688"/>
              <a:ext cx="114575" cy="319750"/>
            </a:xfrm>
            <a:custGeom>
              <a:avLst/>
              <a:gdLst/>
              <a:ahLst/>
              <a:cxnLst/>
              <a:rect l="l" t="t" r="r" b="b"/>
              <a:pathLst>
                <a:path w="4583" h="12790" extrusionOk="0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03"/>
            <p:cNvSpPr/>
            <p:nvPr/>
          </p:nvSpPr>
          <p:spPr>
            <a:xfrm>
              <a:off x="5964900" y="1322163"/>
              <a:ext cx="478125" cy="621150"/>
            </a:xfrm>
            <a:custGeom>
              <a:avLst/>
              <a:gdLst/>
              <a:ahLst/>
              <a:cxnLst/>
              <a:rect l="l" t="t" r="r" b="b"/>
              <a:pathLst>
                <a:path w="19125" h="24846" extrusionOk="0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03"/>
            <p:cNvSpPr/>
            <p:nvPr/>
          </p:nvSpPr>
          <p:spPr>
            <a:xfrm>
              <a:off x="6171000" y="1206838"/>
              <a:ext cx="166875" cy="144325"/>
            </a:xfrm>
            <a:custGeom>
              <a:avLst/>
              <a:gdLst/>
              <a:ahLst/>
              <a:cxnLst/>
              <a:rect l="l" t="t" r="r" b="b"/>
              <a:pathLst>
                <a:path w="6675" h="5773" extrusionOk="0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03"/>
            <p:cNvSpPr/>
            <p:nvPr/>
          </p:nvSpPr>
          <p:spPr>
            <a:xfrm>
              <a:off x="5868650" y="1982788"/>
              <a:ext cx="77975" cy="131575"/>
            </a:xfrm>
            <a:custGeom>
              <a:avLst/>
              <a:gdLst/>
              <a:ahLst/>
              <a:cxnLst/>
              <a:rect l="l" t="t" r="r" b="b"/>
              <a:pathLst>
                <a:path w="3119" h="5263" extrusionOk="0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5C66FE-A5E5-ED3F-3F6C-0014F459A212}"/>
              </a:ext>
            </a:extLst>
          </p:cNvPr>
          <p:cNvSpPr txBox="1"/>
          <p:nvPr/>
        </p:nvSpPr>
        <p:spPr>
          <a:xfrm>
            <a:off x="277586" y="1240971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Daniel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3B1E6-F0D1-F115-54D2-67B81615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22" y="2624830"/>
            <a:ext cx="4436478" cy="2433850"/>
          </a:xfrm>
          <a:prstGeom prst="rect">
            <a:avLst/>
          </a:prstGeom>
        </p:spPr>
      </p:pic>
      <p:pic>
        <p:nvPicPr>
          <p:cNvPr id="4098" name="Picture 2" descr="Image IMG_2546.MOV">
            <a:extLst>
              <a:ext uri="{FF2B5EF4-FFF2-40B4-BE49-F238E27FC236}">
                <a16:creationId xmlns:a16="http://schemas.microsoft.com/office/drawing/2014/main" id="{7374D711-E426-1A78-55F6-F960DBAD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3" y="621660"/>
            <a:ext cx="4209897" cy="43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38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07"/>
          <p:cNvSpPr txBox="1">
            <a:spLocks noGrp="1"/>
          </p:cNvSpPr>
          <p:nvPr>
            <p:ph type="subTitle" idx="1"/>
          </p:nvPr>
        </p:nvSpPr>
        <p:spPr>
          <a:xfrm>
            <a:off x="533680" y="1415347"/>
            <a:ext cx="4612030" cy="3024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en-US"/>
              <a:t>Each of our systems had to have their own Physical design.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/>
              <a:t>The Piezo system required a foam and small hole.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/>
              <a:t>The accelerometer system required the device to be clipped to the box itself.</a:t>
            </a:r>
          </a:p>
          <a:p>
            <a:pPr marL="285750" indent="-285750" algn="l">
              <a:spcAft>
                <a:spcPts val="1600"/>
              </a:spcAft>
            </a:pPr>
            <a:r>
              <a:rPr lang="en-US"/>
              <a:t>The Radar system needed a large hole for maximum visibility from the radar. </a:t>
            </a:r>
          </a:p>
          <a:p>
            <a:pPr marL="0" indent="0">
              <a:spcAft>
                <a:spcPts val="1600"/>
              </a:spcAft>
              <a:buNone/>
            </a:pPr>
            <a:endParaRPr lang="en-US"/>
          </a:p>
        </p:txBody>
      </p:sp>
      <p:sp>
        <p:nvSpPr>
          <p:cNvPr id="2053" name="Google Shape;2053;p107"/>
          <p:cNvSpPr txBox="1">
            <a:spLocks noGrp="1"/>
          </p:cNvSpPr>
          <p:nvPr>
            <p:ph type="ctrTitle"/>
          </p:nvPr>
        </p:nvSpPr>
        <p:spPr>
          <a:xfrm>
            <a:off x="-248055" y="541610"/>
            <a:ext cx="61755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Physical Design</a:t>
            </a:r>
          </a:p>
        </p:txBody>
      </p:sp>
      <p:pic>
        <p:nvPicPr>
          <p:cNvPr id="3" name="Picture 2" descr="A computer screen shot of a device&#10;&#10;Description automatically generated">
            <a:extLst>
              <a:ext uri="{FF2B5EF4-FFF2-40B4-BE49-F238E27FC236}">
                <a16:creationId xmlns:a16="http://schemas.microsoft.com/office/drawing/2014/main" id="{CA2E7EBD-49EB-6CD8-5546-9714F255E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6" t="-399" r="14609" b="15086"/>
          <a:stretch/>
        </p:blipFill>
        <p:spPr>
          <a:xfrm>
            <a:off x="6365454" y="3532"/>
            <a:ext cx="2782439" cy="1705188"/>
          </a:xfrm>
          <a:prstGeom prst="rect">
            <a:avLst/>
          </a:prstGeom>
        </p:spPr>
      </p:pic>
      <p:pic>
        <p:nvPicPr>
          <p:cNvPr id="4" name="Picture 3" descr="A white box with a blue lid&#10;&#10;Description automatically generated">
            <a:extLst>
              <a:ext uri="{FF2B5EF4-FFF2-40B4-BE49-F238E27FC236}">
                <a16:creationId xmlns:a16="http://schemas.microsoft.com/office/drawing/2014/main" id="{F0D2BC0F-FC8C-ECCF-200A-B7BCCC15B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01" t="11915" r="3897" b="15148"/>
          <a:stretch/>
        </p:blipFill>
        <p:spPr>
          <a:xfrm>
            <a:off x="6709921" y="3409190"/>
            <a:ext cx="2435382" cy="1732250"/>
          </a:xfrm>
          <a:prstGeom prst="rect">
            <a:avLst/>
          </a:prstGeom>
        </p:spPr>
      </p:pic>
      <p:pic>
        <p:nvPicPr>
          <p:cNvPr id="5" name="Picture 4" descr="A white rectangular object with a window&#10;&#10;Description automatically generated">
            <a:extLst>
              <a:ext uri="{FF2B5EF4-FFF2-40B4-BE49-F238E27FC236}">
                <a16:creationId xmlns:a16="http://schemas.microsoft.com/office/drawing/2014/main" id="{F90204CB-A134-4E06-478E-EE270F954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90" y="1710203"/>
            <a:ext cx="3109008" cy="1723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11"/>
          <p:cNvSpPr txBox="1">
            <a:spLocks noGrp="1"/>
          </p:cNvSpPr>
          <p:nvPr>
            <p:ph type="title"/>
          </p:nvPr>
        </p:nvSpPr>
        <p:spPr>
          <a:xfrm>
            <a:off x="3610653" y="58992"/>
            <a:ext cx="1922694" cy="758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800"/>
              <a:t>Experiment </a:t>
            </a:r>
          </a:p>
        </p:txBody>
      </p:sp>
      <p:cxnSp>
        <p:nvCxnSpPr>
          <p:cNvPr id="5" name="Google Shape;2231;p112">
            <a:extLst>
              <a:ext uri="{FF2B5EF4-FFF2-40B4-BE49-F238E27FC236}">
                <a16:creationId xmlns:a16="http://schemas.microsoft.com/office/drawing/2014/main" id="{C4CF9D09-EEB4-0793-5E70-E2DD07948AB1}"/>
              </a:ext>
            </a:extLst>
          </p:cNvPr>
          <p:cNvCxnSpPr/>
          <p:nvPr/>
        </p:nvCxnSpPr>
        <p:spPr>
          <a:xfrm>
            <a:off x="4576930" y="1337380"/>
            <a:ext cx="0" cy="3114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DF4CDA43-D353-752C-5B7D-BCCEF07AC67E}"/>
              </a:ext>
            </a:extLst>
          </p:cNvPr>
          <p:cNvSpPr txBox="1">
            <a:spLocks/>
          </p:cNvSpPr>
          <p:nvPr/>
        </p:nvSpPr>
        <p:spPr>
          <a:xfrm>
            <a:off x="6206582" y="550995"/>
            <a:ext cx="1706732" cy="53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8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2000"/>
              <a:t>Digital Signals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C338F2A-A1EE-A6BE-46B2-557D54957B56}"/>
              </a:ext>
            </a:extLst>
          </p:cNvPr>
          <p:cNvSpPr txBox="1">
            <a:spLocks/>
          </p:cNvSpPr>
          <p:nvPr/>
        </p:nvSpPr>
        <p:spPr>
          <a:xfrm>
            <a:off x="1533721" y="550994"/>
            <a:ext cx="2413362" cy="53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8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2000"/>
              <a:t>Analog Signals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61A04-6DC3-55D8-E567-9701C1CD61EE}"/>
              </a:ext>
            </a:extLst>
          </p:cNvPr>
          <p:cNvSpPr txBox="1"/>
          <p:nvPr/>
        </p:nvSpPr>
        <p:spPr>
          <a:xfrm>
            <a:off x="106831" y="1399472"/>
            <a:ext cx="4078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Analog signals reproduce real-world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E45F1-6F91-2307-8B52-394B646E335C}"/>
              </a:ext>
            </a:extLst>
          </p:cNvPr>
          <p:cNvSpPr txBox="1"/>
          <p:nvPr/>
        </p:nvSpPr>
        <p:spPr>
          <a:xfrm>
            <a:off x="4697221" y="1399472"/>
            <a:ext cx="4446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Digital signals convert the data into binary 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F1586-CA15-D2ED-7C1F-8FEAEE89EC8A}"/>
              </a:ext>
            </a:extLst>
          </p:cNvPr>
          <p:cNvSpPr txBox="1"/>
          <p:nvPr/>
        </p:nvSpPr>
        <p:spPr>
          <a:xfrm>
            <a:off x="336172" y="2026372"/>
            <a:ext cx="384937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Visualize the characteristics of the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More sensitive to small changes in vibration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AED53-8B14-7670-4997-6613B2CD9123}"/>
              </a:ext>
            </a:extLst>
          </p:cNvPr>
          <p:cNvSpPr txBox="1"/>
          <p:nvPr/>
        </p:nvSpPr>
        <p:spPr>
          <a:xfrm>
            <a:off x="336172" y="2946826"/>
            <a:ext cx="384937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Noise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Signal processing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AA490-3539-7696-8812-F1B7858004A1}"/>
              </a:ext>
            </a:extLst>
          </p:cNvPr>
          <p:cNvSpPr txBox="1"/>
          <p:nvPr/>
        </p:nvSpPr>
        <p:spPr>
          <a:xfrm>
            <a:off x="5051036" y="2026372"/>
            <a:ext cx="384937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Robustness to noises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Easily processed</a:t>
            </a:r>
          </a:p>
        </p:txBody>
      </p:sp>
      <p:pic>
        <p:nvPicPr>
          <p:cNvPr id="18" name="Picture 17" descr="A black line with a white background&#10;&#10;Description automatically generated">
            <a:extLst>
              <a:ext uri="{FF2B5EF4-FFF2-40B4-BE49-F238E27FC236}">
                <a16:creationId xmlns:a16="http://schemas.microsoft.com/office/drawing/2014/main" id="{96BE61E1-7B1B-68B3-ABB6-849655D4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5" y="3702381"/>
            <a:ext cx="3816601" cy="1307344"/>
          </a:xfrm>
          <a:prstGeom prst="rect">
            <a:avLst/>
          </a:prstGeom>
        </p:spPr>
      </p:pic>
      <p:pic>
        <p:nvPicPr>
          <p:cNvPr id="20" name="Picture 19" descr="A line graph with numbers&#10;&#10;Description automatically generated">
            <a:extLst>
              <a:ext uri="{FF2B5EF4-FFF2-40B4-BE49-F238E27FC236}">
                <a16:creationId xmlns:a16="http://schemas.microsoft.com/office/drawing/2014/main" id="{E4753FE0-2B35-F153-B09F-47319D005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86" y="3437640"/>
            <a:ext cx="30956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0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3DA98F09-053C-A732-5743-213553FD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5" t="4597" r="26260" b="19350"/>
          <a:stretch/>
        </p:blipFill>
        <p:spPr>
          <a:xfrm>
            <a:off x="0" y="1084634"/>
            <a:ext cx="3930732" cy="3999132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0FAB964-D8A5-EB2F-CAC7-2E42E8E3BC46}"/>
              </a:ext>
            </a:extLst>
          </p:cNvPr>
          <p:cNvSpPr txBox="1">
            <a:spLocks/>
          </p:cNvSpPr>
          <p:nvPr/>
        </p:nvSpPr>
        <p:spPr>
          <a:xfrm>
            <a:off x="453137" y="213653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8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arlow Semi Condensed"/>
              <a:buNone/>
              <a:defRPr sz="4200" b="1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2800"/>
              <a:t>Testing with Analog Signal</a:t>
            </a:r>
          </a:p>
        </p:txBody>
      </p:sp>
      <p:pic>
        <p:nvPicPr>
          <p:cNvPr id="9" name="Picture 8" descr="A diagram of a signal&#10;&#10;Description automatically generated">
            <a:extLst>
              <a:ext uri="{FF2B5EF4-FFF2-40B4-BE49-F238E27FC236}">
                <a16:creationId xmlns:a16="http://schemas.microsoft.com/office/drawing/2014/main" id="{5D41C5D6-F039-C142-5368-67490F2A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23" y="798359"/>
            <a:ext cx="5057077" cy="41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6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198846-B6C0-3E57-A968-8CCEEC4BC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050" y="168790"/>
            <a:ext cx="7713900" cy="512100"/>
          </a:xfrm>
        </p:spPr>
        <p:txBody>
          <a:bodyPr/>
          <a:lstStyle/>
          <a:p>
            <a:r>
              <a:rPr lang="en-US" sz="2800"/>
              <a:t>Testing with Digital</a:t>
            </a:r>
            <a:r>
              <a:rPr lang="en-US" sz="2400"/>
              <a:t> </a:t>
            </a:r>
            <a:r>
              <a:rPr lang="en-US" sz="2800"/>
              <a:t>Signals</a:t>
            </a:r>
            <a:endParaRPr lang="en-US" sz="24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204BDCC-CCF1-D45A-BB80-084ADEF239E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B07520-FF3A-B13E-89D9-DD17B6F2FF5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05848" y="3160376"/>
            <a:ext cx="1828800" cy="548700"/>
          </a:xfrm>
        </p:spPr>
        <p:txBody>
          <a:bodyPr/>
          <a:lstStyle/>
          <a:p>
            <a:r>
              <a:rPr lang="en-US"/>
              <a:t>BNC connector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448706F-773C-2784-D3D2-EE907D1F726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lose-up of a cable connector&#10;&#10;Description automatically generated">
            <a:extLst>
              <a:ext uri="{FF2B5EF4-FFF2-40B4-BE49-F238E27FC236}">
                <a16:creationId xmlns:a16="http://schemas.microsoft.com/office/drawing/2014/main" id="{68A4BB26-A3A2-5787-1345-39FEFF61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4323" y="1607706"/>
            <a:ext cx="2775375" cy="215548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67DE594-8EB2-00E6-5353-E1F879F4B3CC}"/>
              </a:ext>
            </a:extLst>
          </p:cNvPr>
          <p:cNvGrpSpPr/>
          <p:nvPr/>
        </p:nvGrpSpPr>
        <p:grpSpPr>
          <a:xfrm>
            <a:off x="4011413" y="985243"/>
            <a:ext cx="4869507" cy="4008712"/>
            <a:chOff x="374609" y="1333495"/>
            <a:chExt cx="4197391" cy="3455408"/>
          </a:xfrm>
        </p:grpSpPr>
        <p:pic>
          <p:nvPicPr>
            <p:cNvPr id="21" name="Picture 20" descr="A barcode with numbers&#10;&#10;Description automatically generated with medium confidence">
              <a:extLst>
                <a:ext uri="{FF2B5EF4-FFF2-40B4-BE49-F238E27FC236}">
                  <a16:creationId xmlns:a16="http://schemas.microsoft.com/office/drawing/2014/main" id="{4B924C39-BC2E-C1BD-01AE-76C5C0E80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609" y="1466086"/>
              <a:ext cx="4080935" cy="3322817"/>
            </a:xfrm>
            <a:prstGeom prst="rect">
              <a:avLst/>
            </a:prstGeom>
          </p:spPr>
        </p:pic>
        <p:pic>
          <p:nvPicPr>
            <p:cNvPr id="22" name="Picture 21" descr="A white sheet with a blue line and a red dot&#10;&#10;Description automatically generated">
              <a:extLst>
                <a:ext uri="{FF2B5EF4-FFF2-40B4-BE49-F238E27FC236}">
                  <a16:creationId xmlns:a16="http://schemas.microsoft.com/office/drawing/2014/main" id="{EAB3531E-26F7-587B-C46F-3C7C145F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8338" y="2805108"/>
              <a:ext cx="1803662" cy="143799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white sheet with a red line and a blue circle&#10;&#10;Description automatically generated">
              <a:extLst>
                <a:ext uri="{FF2B5EF4-FFF2-40B4-BE49-F238E27FC236}">
                  <a16:creationId xmlns:a16="http://schemas.microsoft.com/office/drawing/2014/main" id="{E40C9E81-764F-F31D-DBE1-39F9A38F2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9603" y="1333495"/>
              <a:ext cx="1741132" cy="13897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694690D-8A41-BC07-4A54-958779C1D03B}"/>
                </a:ext>
              </a:extLst>
            </p:cNvPr>
            <p:cNvSpPr/>
            <p:nvPr/>
          </p:nvSpPr>
          <p:spPr>
            <a:xfrm>
              <a:off x="795517" y="3981744"/>
              <a:ext cx="340028" cy="36759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0541C12-6D55-671E-B26F-05B4615627F1}"/>
                </a:ext>
              </a:extLst>
            </p:cNvPr>
            <p:cNvSpPr/>
            <p:nvPr/>
          </p:nvSpPr>
          <p:spPr>
            <a:xfrm>
              <a:off x="2968939" y="1466085"/>
              <a:ext cx="1447416" cy="10958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E8D765-6A4A-27E5-F68A-1C2C8BAF0B38}"/>
                </a:ext>
              </a:extLst>
            </p:cNvPr>
            <p:cNvSpPr/>
            <p:nvPr/>
          </p:nvSpPr>
          <p:spPr>
            <a:xfrm>
              <a:off x="2919160" y="2976201"/>
              <a:ext cx="1383088" cy="10958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520105-80DC-9BF8-2008-1C54305CBAAC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965531" y="1626563"/>
              <a:ext cx="2215377" cy="235518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82B9944-F6A0-0206-B700-70CFD9018A0F}"/>
                </a:ext>
              </a:extLst>
            </p:cNvPr>
            <p:cNvCxnSpPr>
              <a:cxnSpLocks/>
              <a:stCxn id="24" idx="5"/>
              <a:endCxn id="25" idx="4"/>
            </p:cNvCxnSpPr>
            <p:nvPr/>
          </p:nvCxnSpPr>
          <p:spPr>
            <a:xfrm flipV="1">
              <a:off x="1085749" y="2561896"/>
              <a:ext cx="2606898" cy="17336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CEE480-A0EF-977F-5901-B60D60D4D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448" y="2976201"/>
              <a:ext cx="2526750" cy="101388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7F4C70-853A-1404-7586-4B3643B0B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749" y="4072012"/>
              <a:ext cx="2612589" cy="2529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3623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11"/>
          <p:cNvSpPr txBox="1">
            <a:spLocks noGrp="1"/>
          </p:cNvSpPr>
          <p:nvPr>
            <p:ph type="title"/>
          </p:nvPr>
        </p:nvSpPr>
        <p:spPr>
          <a:xfrm>
            <a:off x="3425560" y="113426"/>
            <a:ext cx="498374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 and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007CAB-0EE6-8F0F-B332-AC937C999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38396"/>
              </p:ext>
            </p:extLst>
          </p:nvPr>
        </p:nvGraphicFramePr>
        <p:xfrm>
          <a:off x="500852" y="1429037"/>
          <a:ext cx="8142296" cy="306944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851123">
                  <a:extLst>
                    <a:ext uri="{9D8B030D-6E8A-4147-A177-3AD203B41FA5}">
                      <a16:colId xmlns:a16="http://schemas.microsoft.com/office/drawing/2014/main" val="1931627375"/>
                    </a:ext>
                  </a:extLst>
                </a:gridCol>
                <a:gridCol w="1405796">
                  <a:extLst>
                    <a:ext uri="{9D8B030D-6E8A-4147-A177-3AD203B41FA5}">
                      <a16:colId xmlns:a16="http://schemas.microsoft.com/office/drawing/2014/main" val="1971103537"/>
                    </a:ext>
                  </a:extLst>
                </a:gridCol>
                <a:gridCol w="1628459">
                  <a:extLst>
                    <a:ext uri="{9D8B030D-6E8A-4147-A177-3AD203B41FA5}">
                      <a16:colId xmlns:a16="http://schemas.microsoft.com/office/drawing/2014/main" val="116639934"/>
                    </a:ext>
                  </a:extLst>
                </a:gridCol>
                <a:gridCol w="1628459">
                  <a:extLst>
                    <a:ext uri="{9D8B030D-6E8A-4147-A177-3AD203B41FA5}">
                      <a16:colId xmlns:a16="http://schemas.microsoft.com/office/drawing/2014/main" val="3235440706"/>
                    </a:ext>
                  </a:extLst>
                </a:gridCol>
                <a:gridCol w="1628459">
                  <a:extLst>
                    <a:ext uri="{9D8B030D-6E8A-4147-A177-3AD203B41FA5}">
                      <a16:colId xmlns:a16="http://schemas.microsoft.com/office/drawing/2014/main" val="673322521"/>
                    </a:ext>
                  </a:extLst>
                </a:gridCol>
              </a:tblGrid>
              <a:tr h="767361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Piezo Sensor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Accelerometer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341731"/>
                  </a:ext>
                </a:extLst>
              </a:tr>
              <a:tr h="767361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latency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Jitter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latency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Jitter (ms)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108656"/>
                  </a:ext>
                </a:extLst>
              </a:tr>
              <a:tr h="767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/>
                        <a:t>Analog Signals</a:t>
                      </a:r>
                    </a:p>
                    <a:p>
                      <a:pPr algn="ctr"/>
                      <a:endParaRPr 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17.43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445496"/>
                  </a:ext>
                </a:extLst>
              </a:tr>
              <a:tr h="767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/>
                        <a:t>Digital Signals</a:t>
                      </a:r>
                    </a:p>
                    <a:p>
                      <a:pPr algn="ctr"/>
                      <a:endParaRPr lang="en-US" sz="1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15.27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169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7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9"/>
          <p:cNvSpPr txBox="1">
            <a:spLocks noGrp="1"/>
          </p:cNvSpPr>
          <p:nvPr>
            <p:ph type="ctrTitle"/>
          </p:nvPr>
        </p:nvSpPr>
        <p:spPr>
          <a:xfrm flipH="1">
            <a:off x="2429674" y="352795"/>
            <a:ext cx="4119232" cy="5602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Decision matrix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80487-37C1-C4F4-8DBE-F752A7466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671291" y="6523842"/>
            <a:ext cx="3693300" cy="657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F90B2-609D-0F33-81C2-F6CFCF8700F4}"/>
              </a:ext>
            </a:extLst>
          </p:cNvPr>
          <p:cNvSpPr txBox="1"/>
          <p:nvPr/>
        </p:nvSpPr>
        <p:spPr>
          <a:xfrm>
            <a:off x="513268" y="934693"/>
            <a:ext cx="18473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B16E76-070B-6FE1-6F80-E59C68621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486739"/>
              </p:ext>
            </p:extLst>
          </p:nvPr>
        </p:nvGraphicFramePr>
        <p:xfrm>
          <a:off x="2054802" y="1242470"/>
          <a:ext cx="5196068" cy="376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192">
                  <a:extLst>
                    <a:ext uri="{9D8B030D-6E8A-4147-A177-3AD203B41FA5}">
                      <a16:colId xmlns:a16="http://schemas.microsoft.com/office/drawing/2014/main" val="2616531776"/>
                    </a:ext>
                  </a:extLst>
                </a:gridCol>
                <a:gridCol w="1625451">
                  <a:extLst>
                    <a:ext uri="{9D8B030D-6E8A-4147-A177-3AD203B41FA5}">
                      <a16:colId xmlns:a16="http://schemas.microsoft.com/office/drawing/2014/main" val="1562503237"/>
                    </a:ext>
                  </a:extLst>
                </a:gridCol>
                <a:gridCol w="1925425">
                  <a:extLst>
                    <a:ext uri="{9D8B030D-6E8A-4147-A177-3AD203B41FA5}">
                      <a16:colId xmlns:a16="http://schemas.microsoft.com/office/drawing/2014/main" val="2183825252"/>
                    </a:ext>
                  </a:extLst>
                </a:gridCol>
              </a:tblGrid>
              <a:tr h="13305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Piezo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Accelerometer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646804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Excellent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88796"/>
                  </a:ext>
                </a:extLst>
              </a:tr>
              <a:tr h="591696">
                <a:tc>
                  <a:txBody>
                    <a:bodyPr/>
                    <a:lstStyle/>
                    <a:p>
                      <a:r>
                        <a:rPr lang="en-US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Excellent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Excellent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40365"/>
                  </a:ext>
                </a:extLst>
              </a:tr>
              <a:tr h="52701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Excellent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666569"/>
                  </a:ext>
                </a:extLst>
              </a:tr>
              <a:tr h="393238">
                <a:tc>
                  <a:txBody>
                    <a:bodyPr/>
                    <a:lstStyle/>
                    <a:p>
                      <a:r>
                        <a:rPr lang="en-US"/>
                        <a:t>Durability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Excellent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95888"/>
                  </a:ext>
                </a:extLst>
              </a:tr>
              <a:tr h="401657">
                <a:tc>
                  <a:txBody>
                    <a:bodyPr/>
                    <a:lstStyle/>
                    <a:p>
                      <a:r>
                        <a:rPr lang="en-US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29994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9F5146C-4DC3-E8A3-B725-667373E4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614" y="1690797"/>
            <a:ext cx="887351" cy="74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4AEED-8EF6-88D6-8E00-9ECC6A696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014" y="1682270"/>
            <a:ext cx="747788" cy="7607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8D4E97-8DEA-AFBC-7A39-5CBADD568E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/>
              <a:t>Conclusions</a:t>
            </a:r>
            <a:br>
              <a:rPr lang="en-US" sz="2800"/>
            </a:br>
            <a:br>
              <a:rPr lang="en-US" sz="2800"/>
            </a:br>
            <a:r>
              <a:rPr lang="en-US" sz="1600"/>
              <a:t>Piezo detection: </a:t>
            </a:r>
            <a:r>
              <a:rPr lang="en-US" sz="1600" b="1"/>
              <a:t> 1.07</a:t>
            </a:r>
            <a:r>
              <a:rPr lang="en-US" sz="1600"/>
              <a:t>ms Latency, Jitter 1.57. Goal: &lt;5ms Latency. </a:t>
            </a:r>
            <a:br>
              <a:rPr lang="en-US" sz="2800"/>
            </a:br>
            <a:r>
              <a:rPr lang="en-US" sz="1600"/>
              <a:t>We found that the latency of the </a:t>
            </a:r>
            <a:r>
              <a:rPr lang="en-US" sz="1600" err="1"/>
              <a:t>Accerelerometer</a:t>
            </a:r>
            <a:r>
              <a:rPr lang="en-US" sz="1600"/>
              <a:t> was higher than that of the Piezo.</a:t>
            </a:r>
            <a:br>
              <a:rPr lang="en-US" sz="1600"/>
            </a:b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1744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131"/>
          <p:cNvSpPr txBox="1">
            <a:spLocks noGrp="1"/>
          </p:cNvSpPr>
          <p:nvPr>
            <p:ph type="title" idx="2"/>
          </p:nvPr>
        </p:nvSpPr>
        <p:spPr>
          <a:xfrm>
            <a:off x="183064" y="91826"/>
            <a:ext cx="5189922" cy="906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Introduction</a:t>
            </a:r>
          </a:p>
        </p:txBody>
      </p:sp>
      <p:grpSp>
        <p:nvGrpSpPr>
          <p:cNvPr id="2755" name="Google Shape;2755;p131"/>
          <p:cNvGrpSpPr/>
          <p:nvPr/>
        </p:nvGrpSpPr>
        <p:grpSpPr>
          <a:xfrm rot="124266">
            <a:off x="7289492" y="1966802"/>
            <a:ext cx="1129919" cy="779925"/>
            <a:chOff x="5560550" y="1017938"/>
            <a:chExt cx="2489925" cy="1719425"/>
          </a:xfrm>
        </p:grpSpPr>
        <p:sp>
          <p:nvSpPr>
            <p:cNvPr id="2756" name="Google Shape;2756;p131"/>
            <p:cNvSpPr/>
            <p:nvPr/>
          </p:nvSpPr>
          <p:spPr>
            <a:xfrm>
              <a:off x="5560550" y="1017938"/>
              <a:ext cx="2489925" cy="1719425"/>
            </a:xfrm>
            <a:custGeom>
              <a:avLst/>
              <a:gdLst/>
              <a:ahLst/>
              <a:cxnLst/>
              <a:rect l="l" t="t" r="r" b="b"/>
              <a:pathLst>
                <a:path w="99597" h="68777" extrusionOk="0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31"/>
            <p:cNvSpPr/>
            <p:nvPr/>
          </p:nvSpPr>
          <p:spPr>
            <a:xfrm>
              <a:off x="5971175" y="22152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31"/>
            <p:cNvSpPr/>
            <p:nvPr/>
          </p:nvSpPr>
          <p:spPr>
            <a:xfrm>
              <a:off x="5852950" y="21666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31"/>
            <p:cNvSpPr/>
            <p:nvPr/>
          </p:nvSpPr>
          <p:spPr>
            <a:xfrm>
              <a:off x="5842500" y="1866913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31"/>
            <p:cNvSpPr/>
            <p:nvPr/>
          </p:nvSpPr>
          <p:spPr>
            <a:xfrm>
              <a:off x="6543425" y="1472938"/>
              <a:ext cx="276750" cy="243350"/>
            </a:xfrm>
            <a:custGeom>
              <a:avLst/>
              <a:gdLst/>
              <a:ahLst/>
              <a:cxnLst/>
              <a:rect l="l" t="t" r="r" b="b"/>
              <a:pathLst>
                <a:path w="11070" h="9734" extrusionOk="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31"/>
            <p:cNvSpPr/>
            <p:nvPr/>
          </p:nvSpPr>
          <p:spPr>
            <a:xfrm>
              <a:off x="6500025" y="2034238"/>
              <a:ext cx="950475" cy="455175"/>
            </a:xfrm>
            <a:custGeom>
              <a:avLst/>
              <a:gdLst/>
              <a:ahLst/>
              <a:cxnLst/>
              <a:rect l="l" t="t" r="r" b="b"/>
              <a:pathLst>
                <a:path w="38019" h="18207" extrusionOk="0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31"/>
            <p:cNvSpPr/>
            <p:nvPr/>
          </p:nvSpPr>
          <p:spPr>
            <a:xfrm>
              <a:off x="6858850" y="1986113"/>
              <a:ext cx="272050" cy="203575"/>
            </a:xfrm>
            <a:custGeom>
              <a:avLst/>
              <a:gdLst/>
              <a:ahLst/>
              <a:cxnLst/>
              <a:rect l="l" t="t" r="r" b="b"/>
              <a:pathLst>
                <a:path w="10882" h="8143" extrusionOk="0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31"/>
            <p:cNvSpPr/>
            <p:nvPr/>
          </p:nvSpPr>
          <p:spPr>
            <a:xfrm>
              <a:off x="6398550" y="1389013"/>
              <a:ext cx="938950" cy="573650"/>
            </a:xfrm>
            <a:custGeom>
              <a:avLst/>
              <a:gdLst/>
              <a:ahLst/>
              <a:cxnLst/>
              <a:rect l="l" t="t" r="r" b="b"/>
              <a:pathLst>
                <a:path w="37558" h="22946" extrusionOk="0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31"/>
            <p:cNvSpPr/>
            <p:nvPr/>
          </p:nvSpPr>
          <p:spPr>
            <a:xfrm>
              <a:off x="6969750" y="2455213"/>
              <a:ext cx="283550" cy="102725"/>
            </a:xfrm>
            <a:custGeom>
              <a:avLst/>
              <a:gdLst/>
              <a:ahLst/>
              <a:cxnLst/>
              <a:rect l="l" t="t" r="r" b="b"/>
              <a:pathLst>
                <a:path w="11342" h="4109" extrusionOk="0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31"/>
            <p:cNvSpPr/>
            <p:nvPr/>
          </p:nvSpPr>
          <p:spPr>
            <a:xfrm>
              <a:off x="7526325" y="1499488"/>
              <a:ext cx="221800" cy="659850"/>
            </a:xfrm>
            <a:custGeom>
              <a:avLst/>
              <a:gdLst/>
              <a:ahLst/>
              <a:cxnLst/>
              <a:rect l="l" t="t" r="r" b="b"/>
              <a:pathLst>
                <a:path w="8872" h="26394" extrusionOk="0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31"/>
            <p:cNvSpPr/>
            <p:nvPr/>
          </p:nvSpPr>
          <p:spPr>
            <a:xfrm>
              <a:off x="7315000" y="1734913"/>
              <a:ext cx="333750" cy="107425"/>
            </a:xfrm>
            <a:custGeom>
              <a:avLst/>
              <a:gdLst/>
              <a:ahLst/>
              <a:cxnLst/>
              <a:rect l="l" t="t" r="r" b="b"/>
              <a:pathLst>
                <a:path w="13350" h="4297" extrusionOk="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31"/>
            <p:cNvSpPr/>
            <p:nvPr/>
          </p:nvSpPr>
          <p:spPr>
            <a:xfrm>
              <a:off x="7437400" y="1245263"/>
              <a:ext cx="162700" cy="216800"/>
            </a:xfrm>
            <a:custGeom>
              <a:avLst/>
              <a:gdLst/>
              <a:ahLst/>
              <a:cxnLst/>
              <a:rect l="l" t="t" r="r" b="b"/>
              <a:pathLst>
                <a:path w="6508" h="8672" extrusionOk="0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31"/>
            <p:cNvSpPr/>
            <p:nvPr/>
          </p:nvSpPr>
          <p:spPr>
            <a:xfrm>
              <a:off x="6994850" y="1291388"/>
              <a:ext cx="188350" cy="100575"/>
            </a:xfrm>
            <a:custGeom>
              <a:avLst/>
              <a:gdLst/>
              <a:ahLst/>
              <a:cxnLst/>
              <a:rect l="l" t="t" r="r" b="b"/>
              <a:pathLst>
                <a:path w="7534" h="4023" extrusionOk="0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31"/>
            <p:cNvSpPr/>
            <p:nvPr/>
          </p:nvSpPr>
          <p:spPr>
            <a:xfrm>
              <a:off x="7321800" y="2258663"/>
              <a:ext cx="111950" cy="237025"/>
            </a:xfrm>
            <a:custGeom>
              <a:avLst/>
              <a:gdLst/>
              <a:ahLst/>
              <a:cxnLst/>
              <a:rect l="l" t="t" r="r" b="b"/>
              <a:pathLst>
                <a:path w="4478" h="9481" extrusionOk="0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31"/>
            <p:cNvSpPr/>
            <p:nvPr/>
          </p:nvSpPr>
          <p:spPr>
            <a:xfrm>
              <a:off x="7814550" y="1626688"/>
              <a:ext cx="114575" cy="319750"/>
            </a:xfrm>
            <a:custGeom>
              <a:avLst/>
              <a:gdLst/>
              <a:ahLst/>
              <a:cxnLst/>
              <a:rect l="l" t="t" r="r" b="b"/>
              <a:pathLst>
                <a:path w="4583" h="12790" extrusionOk="0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31"/>
            <p:cNvSpPr/>
            <p:nvPr/>
          </p:nvSpPr>
          <p:spPr>
            <a:xfrm>
              <a:off x="5964900" y="1322163"/>
              <a:ext cx="478125" cy="621150"/>
            </a:xfrm>
            <a:custGeom>
              <a:avLst/>
              <a:gdLst/>
              <a:ahLst/>
              <a:cxnLst/>
              <a:rect l="l" t="t" r="r" b="b"/>
              <a:pathLst>
                <a:path w="19125" h="24846" extrusionOk="0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31"/>
            <p:cNvSpPr/>
            <p:nvPr/>
          </p:nvSpPr>
          <p:spPr>
            <a:xfrm>
              <a:off x="6171000" y="1206838"/>
              <a:ext cx="166875" cy="144325"/>
            </a:xfrm>
            <a:custGeom>
              <a:avLst/>
              <a:gdLst/>
              <a:ahLst/>
              <a:cxnLst/>
              <a:rect l="l" t="t" r="r" b="b"/>
              <a:pathLst>
                <a:path w="6675" h="5773" extrusionOk="0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31"/>
            <p:cNvSpPr/>
            <p:nvPr/>
          </p:nvSpPr>
          <p:spPr>
            <a:xfrm>
              <a:off x="5868650" y="1982788"/>
              <a:ext cx="77975" cy="131575"/>
            </a:xfrm>
            <a:custGeom>
              <a:avLst/>
              <a:gdLst/>
              <a:ahLst/>
              <a:cxnLst/>
              <a:rect l="l" t="t" r="r" b="b"/>
              <a:pathLst>
                <a:path w="3119" h="5263" extrusionOk="0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08D8593-25EB-5D02-6453-5F8357257C1D}"/>
              </a:ext>
            </a:extLst>
          </p:cNvPr>
          <p:cNvSpPr txBox="1"/>
          <p:nvPr/>
        </p:nvSpPr>
        <p:spPr>
          <a:xfrm>
            <a:off x="185554" y="997209"/>
            <a:ext cx="4389954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+mn-lt"/>
                <a:cs typeface="Calibri"/>
              </a:rPr>
              <a:t>There are limited methods available to improve and test during the rehabilitation of brain injury. </a:t>
            </a:r>
          </a:p>
          <a:p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/>
              <a:t>We aim to make a cheap and easy-to-use gadget for testing how people feel vibrations. This device should be available home use and not just in hospitals.</a:t>
            </a:r>
            <a:br>
              <a:rPr lang="en-US"/>
            </a:br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/>
              <a:t>The goal is to accurately detect when a vibration onset occurs. This onset is compared to the brain signal generated when the onset occurs. Then accurately record and analyze the data.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/>
              <a:t>.</a:t>
            </a:r>
            <a:br>
              <a:rPr lang="en-US"/>
            </a:b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681E0-1AE2-6E48-B41C-3D64892AB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755" y="3569883"/>
            <a:ext cx="2219669" cy="1400673"/>
          </a:xfrm>
          <a:prstGeom prst="rect">
            <a:avLst/>
          </a:prstGeom>
        </p:spPr>
      </p:pic>
      <p:grpSp>
        <p:nvGrpSpPr>
          <p:cNvPr id="2733" name="Google Shape;2733;p131"/>
          <p:cNvGrpSpPr/>
          <p:nvPr/>
        </p:nvGrpSpPr>
        <p:grpSpPr>
          <a:xfrm>
            <a:off x="6158076" y="464131"/>
            <a:ext cx="3655035" cy="4947515"/>
            <a:chOff x="2640400" y="1412900"/>
            <a:chExt cx="2546825" cy="3447200"/>
          </a:xfrm>
        </p:grpSpPr>
        <p:sp>
          <p:nvSpPr>
            <p:cNvPr id="2734" name="Google Shape;2734;p131"/>
            <p:cNvSpPr/>
            <p:nvPr/>
          </p:nvSpPr>
          <p:spPr>
            <a:xfrm>
              <a:off x="4460850" y="4501175"/>
              <a:ext cx="707200" cy="303550"/>
            </a:xfrm>
            <a:custGeom>
              <a:avLst/>
              <a:gdLst/>
              <a:ahLst/>
              <a:cxnLst/>
              <a:rect l="l" t="t" r="r" b="b"/>
              <a:pathLst>
                <a:path w="28288" h="12142" extrusionOk="0">
                  <a:moveTo>
                    <a:pt x="20315" y="0"/>
                  </a:moveTo>
                  <a:cubicBezTo>
                    <a:pt x="17080" y="2102"/>
                    <a:pt x="13610" y="3936"/>
                    <a:pt x="10275" y="5871"/>
                  </a:cubicBezTo>
                  <a:cubicBezTo>
                    <a:pt x="6872" y="7872"/>
                    <a:pt x="3470" y="9907"/>
                    <a:pt x="1" y="11809"/>
                  </a:cubicBezTo>
                  <a:cubicBezTo>
                    <a:pt x="2269" y="11708"/>
                    <a:pt x="4504" y="11675"/>
                    <a:pt x="6739" y="11675"/>
                  </a:cubicBezTo>
                  <a:cubicBezTo>
                    <a:pt x="10442" y="11708"/>
                    <a:pt x="14111" y="11842"/>
                    <a:pt x="17780" y="11909"/>
                  </a:cubicBezTo>
                  <a:cubicBezTo>
                    <a:pt x="19049" y="11950"/>
                    <a:pt x="20713" y="12141"/>
                    <a:pt x="22370" y="12141"/>
                  </a:cubicBezTo>
                  <a:cubicBezTo>
                    <a:pt x="24765" y="12141"/>
                    <a:pt x="27144" y="11741"/>
                    <a:pt x="28288" y="9907"/>
                  </a:cubicBezTo>
                  <a:lnTo>
                    <a:pt x="27954" y="9840"/>
                  </a:lnTo>
                  <a:cubicBezTo>
                    <a:pt x="27620" y="9774"/>
                    <a:pt x="27687" y="9373"/>
                    <a:pt x="27954" y="9273"/>
                  </a:cubicBezTo>
                  <a:cubicBezTo>
                    <a:pt x="25185" y="6371"/>
                    <a:pt x="22650" y="3236"/>
                    <a:pt x="2031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31"/>
            <p:cNvSpPr/>
            <p:nvPr/>
          </p:nvSpPr>
          <p:spPr>
            <a:xfrm>
              <a:off x="4679025" y="4335250"/>
              <a:ext cx="70300" cy="86150"/>
            </a:xfrm>
            <a:custGeom>
              <a:avLst/>
              <a:gdLst/>
              <a:ahLst/>
              <a:cxnLst/>
              <a:rect l="l" t="t" r="r" b="b"/>
              <a:pathLst>
                <a:path w="2812" h="3446" extrusionOk="0">
                  <a:moveTo>
                    <a:pt x="2495" y="0"/>
                  </a:moveTo>
                  <a:cubicBezTo>
                    <a:pt x="2446" y="0"/>
                    <a:pt x="2394" y="20"/>
                    <a:pt x="2348" y="66"/>
                  </a:cubicBezTo>
                  <a:cubicBezTo>
                    <a:pt x="1881" y="466"/>
                    <a:pt x="1481" y="1000"/>
                    <a:pt x="1181" y="1567"/>
                  </a:cubicBezTo>
                  <a:cubicBezTo>
                    <a:pt x="881" y="1433"/>
                    <a:pt x="580" y="1300"/>
                    <a:pt x="314" y="1166"/>
                  </a:cubicBezTo>
                  <a:cubicBezTo>
                    <a:pt x="289" y="1158"/>
                    <a:pt x="266" y="1155"/>
                    <a:pt x="244" y="1155"/>
                  </a:cubicBezTo>
                  <a:cubicBezTo>
                    <a:pt x="85" y="1155"/>
                    <a:pt x="0" y="1345"/>
                    <a:pt x="147" y="1433"/>
                  </a:cubicBezTo>
                  <a:cubicBezTo>
                    <a:pt x="447" y="1600"/>
                    <a:pt x="714" y="1767"/>
                    <a:pt x="1014" y="1900"/>
                  </a:cubicBezTo>
                  <a:cubicBezTo>
                    <a:pt x="814" y="2367"/>
                    <a:pt x="647" y="2834"/>
                    <a:pt x="580" y="3268"/>
                  </a:cubicBezTo>
                  <a:cubicBezTo>
                    <a:pt x="580" y="3357"/>
                    <a:pt x="669" y="3446"/>
                    <a:pt x="748" y="3446"/>
                  </a:cubicBezTo>
                  <a:cubicBezTo>
                    <a:pt x="788" y="3446"/>
                    <a:pt x="825" y="3424"/>
                    <a:pt x="847" y="3368"/>
                  </a:cubicBezTo>
                  <a:cubicBezTo>
                    <a:pt x="1047" y="2968"/>
                    <a:pt x="1214" y="2534"/>
                    <a:pt x="1414" y="2134"/>
                  </a:cubicBezTo>
                  <a:cubicBezTo>
                    <a:pt x="1748" y="2301"/>
                    <a:pt x="2048" y="2467"/>
                    <a:pt x="2382" y="2634"/>
                  </a:cubicBezTo>
                  <a:cubicBezTo>
                    <a:pt x="2414" y="2653"/>
                    <a:pt x="2447" y="2661"/>
                    <a:pt x="2478" y="2661"/>
                  </a:cubicBezTo>
                  <a:cubicBezTo>
                    <a:pt x="2671" y="2661"/>
                    <a:pt x="2811" y="2349"/>
                    <a:pt x="2582" y="2234"/>
                  </a:cubicBezTo>
                  <a:cubicBezTo>
                    <a:pt x="2282" y="2100"/>
                    <a:pt x="1948" y="1934"/>
                    <a:pt x="1614" y="1767"/>
                  </a:cubicBezTo>
                  <a:cubicBezTo>
                    <a:pt x="1915" y="1267"/>
                    <a:pt x="2315" y="866"/>
                    <a:pt x="2682" y="399"/>
                  </a:cubicBezTo>
                  <a:cubicBezTo>
                    <a:pt x="2810" y="219"/>
                    <a:pt x="2662" y="0"/>
                    <a:pt x="249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31"/>
            <p:cNvSpPr/>
            <p:nvPr/>
          </p:nvSpPr>
          <p:spPr>
            <a:xfrm>
              <a:off x="4621800" y="4301225"/>
              <a:ext cx="177650" cy="160775"/>
            </a:xfrm>
            <a:custGeom>
              <a:avLst/>
              <a:gdLst/>
              <a:ahLst/>
              <a:cxnLst/>
              <a:rect l="l" t="t" r="r" b="b"/>
              <a:pathLst>
                <a:path w="7106" h="6431" extrusionOk="0">
                  <a:moveTo>
                    <a:pt x="4004" y="614"/>
                  </a:moveTo>
                  <a:cubicBezTo>
                    <a:pt x="4812" y="614"/>
                    <a:pt x="5550" y="1052"/>
                    <a:pt x="5905" y="2094"/>
                  </a:cubicBezTo>
                  <a:cubicBezTo>
                    <a:pt x="6339" y="3361"/>
                    <a:pt x="5872" y="4829"/>
                    <a:pt x="4671" y="5496"/>
                  </a:cubicBezTo>
                  <a:cubicBezTo>
                    <a:pt x="4269" y="5727"/>
                    <a:pt x="3828" y="5837"/>
                    <a:pt x="3393" y="5837"/>
                  </a:cubicBezTo>
                  <a:cubicBezTo>
                    <a:pt x="2384" y="5837"/>
                    <a:pt x="1408" y="5244"/>
                    <a:pt x="1035" y="4195"/>
                  </a:cubicBezTo>
                  <a:cubicBezTo>
                    <a:pt x="534" y="2761"/>
                    <a:pt x="1502" y="1660"/>
                    <a:pt x="2703" y="1060"/>
                  </a:cubicBezTo>
                  <a:cubicBezTo>
                    <a:pt x="2769" y="1060"/>
                    <a:pt x="2769" y="993"/>
                    <a:pt x="2769" y="926"/>
                  </a:cubicBezTo>
                  <a:cubicBezTo>
                    <a:pt x="3172" y="725"/>
                    <a:pt x="3597" y="614"/>
                    <a:pt x="4004" y="614"/>
                  </a:cubicBezTo>
                  <a:close/>
                  <a:moveTo>
                    <a:pt x="4003" y="1"/>
                  </a:moveTo>
                  <a:cubicBezTo>
                    <a:pt x="3135" y="1"/>
                    <a:pt x="2229" y="417"/>
                    <a:pt x="1568" y="1160"/>
                  </a:cubicBezTo>
                  <a:cubicBezTo>
                    <a:pt x="468" y="1860"/>
                    <a:pt x="1" y="3395"/>
                    <a:pt x="601" y="4662"/>
                  </a:cubicBezTo>
                  <a:cubicBezTo>
                    <a:pt x="1126" y="5780"/>
                    <a:pt x="2244" y="6430"/>
                    <a:pt x="3400" y="6430"/>
                  </a:cubicBezTo>
                  <a:cubicBezTo>
                    <a:pt x="3934" y="6430"/>
                    <a:pt x="4476" y="6292"/>
                    <a:pt x="4971" y="5997"/>
                  </a:cubicBezTo>
                  <a:cubicBezTo>
                    <a:pt x="6605" y="5063"/>
                    <a:pt x="7106" y="3028"/>
                    <a:pt x="6238" y="1393"/>
                  </a:cubicBezTo>
                  <a:cubicBezTo>
                    <a:pt x="5733" y="433"/>
                    <a:pt x="4888" y="1"/>
                    <a:pt x="4003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31"/>
            <p:cNvSpPr/>
            <p:nvPr/>
          </p:nvSpPr>
          <p:spPr>
            <a:xfrm>
              <a:off x="4555400" y="3230975"/>
              <a:ext cx="87275" cy="16750"/>
            </a:xfrm>
            <a:custGeom>
              <a:avLst/>
              <a:gdLst/>
              <a:ahLst/>
              <a:cxnLst/>
              <a:rect l="l" t="t" r="r" b="b"/>
              <a:pathLst>
                <a:path w="3491" h="670" extrusionOk="0">
                  <a:moveTo>
                    <a:pt x="122" y="1"/>
                  </a:moveTo>
                  <a:cubicBezTo>
                    <a:pt x="17" y="1"/>
                    <a:pt x="0" y="144"/>
                    <a:pt x="122" y="205"/>
                  </a:cubicBezTo>
                  <a:cubicBezTo>
                    <a:pt x="837" y="501"/>
                    <a:pt x="1663" y="670"/>
                    <a:pt x="2476" y="670"/>
                  </a:cubicBezTo>
                  <a:cubicBezTo>
                    <a:pt x="2762" y="670"/>
                    <a:pt x="3046" y="649"/>
                    <a:pt x="3324" y="605"/>
                  </a:cubicBezTo>
                  <a:cubicBezTo>
                    <a:pt x="3491" y="572"/>
                    <a:pt x="3457" y="272"/>
                    <a:pt x="3290" y="272"/>
                  </a:cubicBezTo>
                  <a:cubicBezTo>
                    <a:pt x="3031" y="288"/>
                    <a:pt x="2778" y="296"/>
                    <a:pt x="2530" y="296"/>
                  </a:cubicBezTo>
                  <a:cubicBezTo>
                    <a:pt x="1727" y="296"/>
                    <a:pt x="970" y="209"/>
                    <a:pt x="155" y="5"/>
                  </a:cubicBezTo>
                  <a:cubicBezTo>
                    <a:pt x="143" y="2"/>
                    <a:pt x="13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31"/>
            <p:cNvSpPr/>
            <p:nvPr/>
          </p:nvSpPr>
          <p:spPr>
            <a:xfrm>
              <a:off x="4170650" y="3638875"/>
              <a:ext cx="1700" cy="875"/>
            </a:xfrm>
            <a:custGeom>
              <a:avLst/>
              <a:gdLst/>
              <a:ahLst/>
              <a:cxnLst/>
              <a:rect l="l" t="t" r="r" b="b"/>
              <a:pathLst>
                <a:path w="68" h="35" extrusionOk="0">
                  <a:moveTo>
                    <a:pt x="0" y="1"/>
                  </a:moveTo>
                  <a:cubicBezTo>
                    <a:pt x="34" y="34"/>
                    <a:pt x="34" y="34"/>
                    <a:pt x="67" y="3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31"/>
            <p:cNvSpPr/>
            <p:nvPr/>
          </p:nvSpPr>
          <p:spPr>
            <a:xfrm>
              <a:off x="3940475" y="3639725"/>
              <a:ext cx="75100" cy="5225"/>
            </a:xfrm>
            <a:custGeom>
              <a:avLst/>
              <a:gdLst/>
              <a:ahLst/>
              <a:cxnLst/>
              <a:rect l="l" t="t" r="r" b="b"/>
              <a:pathLst>
                <a:path w="3004" h="209" extrusionOk="0">
                  <a:moveTo>
                    <a:pt x="1" y="0"/>
                  </a:moveTo>
                  <a:cubicBezTo>
                    <a:pt x="368" y="100"/>
                    <a:pt x="768" y="167"/>
                    <a:pt x="1168" y="200"/>
                  </a:cubicBezTo>
                  <a:cubicBezTo>
                    <a:pt x="1280" y="206"/>
                    <a:pt x="1389" y="209"/>
                    <a:pt x="1497" y="209"/>
                  </a:cubicBezTo>
                  <a:cubicBezTo>
                    <a:pt x="2035" y="209"/>
                    <a:pt x="2530" y="139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31"/>
            <p:cNvSpPr/>
            <p:nvPr/>
          </p:nvSpPr>
          <p:spPr>
            <a:xfrm>
              <a:off x="3768700" y="3639725"/>
              <a:ext cx="17525" cy="12525"/>
            </a:xfrm>
            <a:custGeom>
              <a:avLst/>
              <a:gdLst/>
              <a:ahLst/>
              <a:cxnLst/>
              <a:rect l="l" t="t" r="r" b="b"/>
              <a:pathLst>
                <a:path w="701" h="501" extrusionOk="0">
                  <a:moveTo>
                    <a:pt x="0" y="0"/>
                  </a:moveTo>
                  <a:cubicBezTo>
                    <a:pt x="0" y="167"/>
                    <a:pt x="0" y="300"/>
                    <a:pt x="0" y="434"/>
                  </a:cubicBezTo>
                  <a:cubicBezTo>
                    <a:pt x="34" y="434"/>
                    <a:pt x="100" y="434"/>
                    <a:pt x="134" y="467"/>
                  </a:cubicBezTo>
                  <a:cubicBezTo>
                    <a:pt x="301" y="467"/>
                    <a:pt x="501" y="467"/>
                    <a:pt x="667" y="500"/>
                  </a:cubicBezTo>
                  <a:cubicBezTo>
                    <a:pt x="667" y="334"/>
                    <a:pt x="701" y="167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31"/>
            <p:cNvSpPr/>
            <p:nvPr/>
          </p:nvSpPr>
          <p:spPr>
            <a:xfrm>
              <a:off x="3716225" y="3715200"/>
              <a:ext cx="151725" cy="139275"/>
            </a:xfrm>
            <a:custGeom>
              <a:avLst/>
              <a:gdLst/>
              <a:ahLst/>
              <a:cxnLst/>
              <a:rect l="l" t="t" r="r" b="b"/>
              <a:pathLst>
                <a:path w="6069" h="5571" extrusionOk="0">
                  <a:moveTo>
                    <a:pt x="2992" y="578"/>
                  </a:moveTo>
                  <a:cubicBezTo>
                    <a:pt x="4083" y="578"/>
                    <a:pt x="5046" y="1119"/>
                    <a:pt x="5235" y="2285"/>
                  </a:cubicBezTo>
                  <a:cubicBezTo>
                    <a:pt x="5468" y="3519"/>
                    <a:pt x="4534" y="4720"/>
                    <a:pt x="3334" y="4953"/>
                  </a:cubicBezTo>
                  <a:cubicBezTo>
                    <a:pt x="3194" y="4983"/>
                    <a:pt x="3054" y="4997"/>
                    <a:pt x="2915" y="4997"/>
                  </a:cubicBezTo>
                  <a:cubicBezTo>
                    <a:pt x="1782" y="4997"/>
                    <a:pt x="695" y="4073"/>
                    <a:pt x="665" y="2885"/>
                  </a:cubicBezTo>
                  <a:cubicBezTo>
                    <a:pt x="632" y="1684"/>
                    <a:pt x="1699" y="917"/>
                    <a:pt x="2733" y="617"/>
                  </a:cubicBezTo>
                  <a:cubicBezTo>
                    <a:pt x="2766" y="617"/>
                    <a:pt x="2766" y="584"/>
                    <a:pt x="2766" y="584"/>
                  </a:cubicBezTo>
                  <a:lnTo>
                    <a:pt x="2800" y="584"/>
                  </a:lnTo>
                  <a:cubicBezTo>
                    <a:pt x="2864" y="580"/>
                    <a:pt x="2929" y="578"/>
                    <a:pt x="2992" y="578"/>
                  </a:cubicBezTo>
                  <a:close/>
                  <a:moveTo>
                    <a:pt x="3337" y="0"/>
                  </a:moveTo>
                  <a:cubicBezTo>
                    <a:pt x="3138" y="0"/>
                    <a:pt x="2935" y="27"/>
                    <a:pt x="2733" y="83"/>
                  </a:cubicBezTo>
                  <a:cubicBezTo>
                    <a:pt x="2633" y="117"/>
                    <a:pt x="2566" y="217"/>
                    <a:pt x="2566" y="317"/>
                  </a:cubicBezTo>
                  <a:cubicBezTo>
                    <a:pt x="2533" y="315"/>
                    <a:pt x="2501" y="315"/>
                    <a:pt x="2468" y="315"/>
                  </a:cubicBezTo>
                  <a:cubicBezTo>
                    <a:pt x="1080" y="315"/>
                    <a:pt x="0" y="1683"/>
                    <a:pt x="98" y="3052"/>
                  </a:cubicBezTo>
                  <a:cubicBezTo>
                    <a:pt x="191" y="4514"/>
                    <a:pt x="1475" y="5571"/>
                    <a:pt x="2892" y="5571"/>
                  </a:cubicBezTo>
                  <a:cubicBezTo>
                    <a:pt x="2994" y="5571"/>
                    <a:pt x="3097" y="5565"/>
                    <a:pt x="3200" y="5554"/>
                  </a:cubicBezTo>
                  <a:cubicBezTo>
                    <a:pt x="4835" y="5387"/>
                    <a:pt x="6069" y="3886"/>
                    <a:pt x="5835" y="2252"/>
                  </a:cubicBezTo>
                  <a:cubicBezTo>
                    <a:pt x="5663" y="990"/>
                    <a:pt x="4556" y="0"/>
                    <a:pt x="333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31"/>
            <p:cNvSpPr/>
            <p:nvPr/>
          </p:nvSpPr>
          <p:spPr>
            <a:xfrm>
              <a:off x="3574400" y="1517500"/>
              <a:ext cx="433650" cy="59450"/>
            </a:xfrm>
            <a:custGeom>
              <a:avLst/>
              <a:gdLst/>
              <a:ahLst/>
              <a:cxnLst/>
              <a:rect l="l" t="t" r="r" b="b"/>
              <a:pathLst>
                <a:path w="17346" h="2378" extrusionOk="0">
                  <a:moveTo>
                    <a:pt x="16545" y="562"/>
                  </a:moveTo>
                  <a:cubicBezTo>
                    <a:pt x="16779" y="762"/>
                    <a:pt x="16912" y="1096"/>
                    <a:pt x="16879" y="1363"/>
                  </a:cubicBezTo>
                  <a:cubicBezTo>
                    <a:pt x="11408" y="1796"/>
                    <a:pt x="5938" y="1663"/>
                    <a:pt x="434" y="1830"/>
                  </a:cubicBezTo>
                  <a:cubicBezTo>
                    <a:pt x="367" y="1496"/>
                    <a:pt x="400" y="1129"/>
                    <a:pt x="500" y="796"/>
                  </a:cubicBezTo>
                  <a:cubicBezTo>
                    <a:pt x="1872" y="848"/>
                    <a:pt x="3250" y="868"/>
                    <a:pt x="4632" y="868"/>
                  </a:cubicBezTo>
                  <a:cubicBezTo>
                    <a:pt x="8559" y="868"/>
                    <a:pt x="12513" y="703"/>
                    <a:pt x="16412" y="629"/>
                  </a:cubicBezTo>
                  <a:cubicBezTo>
                    <a:pt x="16479" y="629"/>
                    <a:pt x="16512" y="595"/>
                    <a:pt x="16545" y="562"/>
                  </a:cubicBezTo>
                  <a:close/>
                  <a:moveTo>
                    <a:pt x="16398" y="1"/>
                  </a:moveTo>
                  <a:cubicBezTo>
                    <a:pt x="16339" y="1"/>
                    <a:pt x="16292" y="48"/>
                    <a:pt x="16245" y="95"/>
                  </a:cubicBezTo>
                  <a:cubicBezTo>
                    <a:pt x="11041" y="195"/>
                    <a:pt x="5771" y="128"/>
                    <a:pt x="567" y="529"/>
                  </a:cubicBezTo>
                  <a:cubicBezTo>
                    <a:pt x="589" y="399"/>
                    <a:pt x="470" y="311"/>
                    <a:pt x="366" y="311"/>
                  </a:cubicBezTo>
                  <a:cubicBezTo>
                    <a:pt x="309" y="311"/>
                    <a:pt x="257" y="337"/>
                    <a:pt x="234" y="395"/>
                  </a:cubicBezTo>
                  <a:cubicBezTo>
                    <a:pt x="0" y="929"/>
                    <a:pt x="0" y="1429"/>
                    <a:pt x="234" y="1963"/>
                  </a:cubicBezTo>
                  <a:cubicBezTo>
                    <a:pt x="234" y="1963"/>
                    <a:pt x="267" y="1996"/>
                    <a:pt x="267" y="1996"/>
                  </a:cubicBezTo>
                  <a:cubicBezTo>
                    <a:pt x="300" y="2030"/>
                    <a:pt x="300" y="2063"/>
                    <a:pt x="367" y="2063"/>
                  </a:cubicBezTo>
                  <a:cubicBezTo>
                    <a:pt x="2413" y="2289"/>
                    <a:pt x="4492" y="2378"/>
                    <a:pt x="6578" y="2378"/>
                  </a:cubicBezTo>
                  <a:cubicBezTo>
                    <a:pt x="10038" y="2378"/>
                    <a:pt x="13521" y="2133"/>
                    <a:pt x="16912" y="1863"/>
                  </a:cubicBezTo>
                  <a:cubicBezTo>
                    <a:pt x="17146" y="1863"/>
                    <a:pt x="17212" y="1629"/>
                    <a:pt x="17146" y="1496"/>
                  </a:cubicBezTo>
                  <a:cubicBezTo>
                    <a:pt x="17179" y="1463"/>
                    <a:pt x="17179" y="1463"/>
                    <a:pt x="17179" y="1396"/>
                  </a:cubicBezTo>
                  <a:cubicBezTo>
                    <a:pt x="17346" y="796"/>
                    <a:pt x="17046" y="262"/>
                    <a:pt x="16479" y="28"/>
                  </a:cubicBezTo>
                  <a:cubicBezTo>
                    <a:pt x="16449" y="9"/>
                    <a:pt x="16423" y="1"/>
                    <a:pt x="16398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31"/>
            <p:cNvSpPr/>
            <p:nvPr/>
          </p:nvSpPr>
          <p:spPr>
            <a:xfrm>
              <a:off x="3391750" y="3642225"/>
              <a:ext cx="19225" cy="4175"/>
            </a:xfrm>
            <a:custGeom>
              <a:avLst/>
              <a:gdLst/>
              <a:ahLst/>
              <a:cxnLst/>
              <a:rect l="l" t="t" r="r" b="b"/>
              <a:pathLst>
                <a:path w="769" h="167" extrusionOk="0">
                  <a:moveTo>
                    <a:pt x="1" y="0"/>
                  </a:moveTo>
                  <a:cubicBezTo>
                    <a:pt x="1" y="34"/>
                    <a:pt x="1" y="67"/>
                    <a:pt x="1" y="67"/>
                  </a:cubicBezTo>
                  <a:cubicBezTo>
                    <a:pt x="234" y="100"/>
                    <a:pt x="501" y="134"/>
                    <a:pt x="768" y="167"/>
                  </a:cubicBezTo>
                  <a:cubicBezTo>
                    <a:pt x="768" y="100"/>
                    <a:pt x="768" y="67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31"/>
            <p:cNvSpPr/>
            <p:nvPr/>
          </p:nvSpPr>
          <p:spPr>
            <a:xfrm>
              <a:off x="3284175" y="2639000"/>
              <a:ext cx="24225" cy="92600"/>
            </a:xfrm>
            <a:custGeom>
              <a:avLst/>
              <a:gdLst/>
              <a:ahLst/>
              <a:cxnLst/>
              <a:rect l="l" t="t" r="r" b="b"/>
              <a:pathLst>
                <a:path w="969" h="3704" extrusionOk="0">
                  <a:moveTo>
                    <a:pt x="768" y="0"/>
                  </a:moveTo>
                  <a:cubicBezTo>
                    <a:pt x="768" y="234"/>
                    <a:pt x="801" y="501"/>
                    <a:pt x="768" y="768"/>
                  </a:cubicBezTo>
                  <a:cubicBezTo>
                    <a:pt x="835" y="801"/>
                    <a:pt x="868" y="834"/>
                    <a:pt x="901" y="868"/>
                  </a:cubicBezTo>
                  <a:cubicBezTo>
                    <a:pt x="835" y="901"/>
                    <a:pt x="801" y="968"/>
                    <a:pt x="768" y="1034"/>
                  </a:cubicBezTo>
                  <a:cubicBezTo>
                    <a:pt x="735" y="1201"/>
                    <a:pt x="735" y="1335"/>
                    <a:pt x="701" y="1501"/>
                  </a:cubicBezTo>
                  <a:cubicBezTo>
                    <a:pt x="701" y="1568"/>
                    <a:pt x="701" y="1635"/>
                    <a:pt x="668" y="1668"/>
                  </a:cubicBezTo>
                  <a:cubicBezTo>
                    <a:pt x="668" y="1702"/>
                    <a:pt x="668" y="1702"/>
                    <a:pt x="701" y="1702"/>
                  </a:cubicBezTo>
                  <a:cubicBezTo>
                    <a:pt x="468" y="2235"/>
                    <a:pt x="234" y="2936"/>
                    <a:pt x="1" y="3703"/>
                  </a:cubicBezTo>
                  <a:cubicBezTo>
                    <a:pt x="501" y="2969"/>
                    <a:pt x="801" y="2169"/>
                    <a:pt x="901" y="1335"/>
                  </a:cubicBezTo>
                  <a:cubicBezTo>
                    <a:pt x="935" y="934"/>
                    <a:pt x="968" y="567"/>
                    <a:pt x="935" y="167"/>
                  </a:cubicBezTo>
                  <a:cubicBezTo>
                    <a:pt x="868" y="100"/>
                    <a:pt x="835" y="34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31"/>
            <p:cNvSpPr/>
            <p:nvPr/>
          </p:nvSpPr>
          <p:spPr>
            <a:xfrm>
              <a:off x="3268350" y="2548100"/>
              <a:ext cx="15025" cy="29200"/>
            </a:xfrm>
            <a:custGeom>
              <a:avLst/>
              <a:gdLst/>
              <a:ahLst/>
              <a:cxnLst/>
              <a:rect l="l" t="t" r="r" b="b"/>
              <a:pathLst>
                <a:path w="601" h="1168" extrusionOk="0">
                  <a:moveTo>
                    <a:pt x="167" y="0"/>
                  </a:moveTo>
                  <a:cubicBezTo>
                    <a:pt x="100" y="167"/>
                    <a:pt x="33" y="334"/>
                    <a:pt x="0" y="501"/>
                  </a:cubicBezTo>
                  <a:cubicBezTo>
                    <a:pt x="200" y="734"/>
                    <a:pt x="367" y="934"/>
                    <a:pt x="534" y="1168"/>
                  </a:cubicBezTo>
                  <a:cubicBezTo>
                    <a:pt x="534" y="1001"/>
                    <a:pt x="567" y="834"/>
                    <a:pt x="600" y="668"/>
                  </a:cubicBezTo>
                  <a:cubicBezTo>
                    <a:pt x="467" y="434"/>
                    <a:pt x="334" y="2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31"/>
            <p:cNvSpPr/>
            <p:nvPr/>
          </p:nvSpPr>
          <p:spPr>
            <a:xfrm>
              <a:off x="3044600" y="2540950"/>
              <a:ext cx="247950" cy="210150"/>
            </a:xfrm>
            <a:custGeom>
              <a:avLst/>
              <a:gdLst/>
              <a:ahLst/>
              <a:cxnLst/>
              <a:rect l="l" t="t" r="r" b="b"/>
              <a:pathLst>
                <a:path w="9918" h="8406" extrusionOk="0">
                  <a:moveTo>
                    <a:pt x="4279" y="585"/>
                  </a:moveTo>
                  <a:cubicBezTo>
                    <a:pt x="4312" y="585"/>
                    <a:pt x="4346" y="586"/>
                    <a:pt x="4380" y="587"/>
                  </a:cubicBezTo>
                  <a:cubicBezTo>
                    <a:pt x="6148" y="653"/>
                    <a:pt x="9317" y="1721"/>
                    <a:pt x="8817" y="3922"/>
                  </a:cubicBezTo>
                  <a:cubicBezTo>
                    <a:pt x="8450" y="5457"/>
                    <a:pt x="7549" y="6791"/>
                    <a:pt x="6348" y="7825"/>
                  </a:cubicBezTo>
                  <a:cubicBezTo>
                    <a:pt x="6315" y="7859"/>
                    <a:pt x="6315" y="7859"/>
                    <a:pt x="6315" y="7859"/>
                  </a:cubicBezTo>
                  <a:cubicBezTo>
                    <a:pt x="4714" y="7425"/>
                    <a:pt x="3079" y="6758"/>
                    <a:pt x="1945" y="5490"/>
                  </a:cubicBezTo>
                  <a:cubicBezTo>
                    <a:pt x="1" y="3282"/>
                    <a:pt x="1508" y="585"/>
                    <a:pt x="4279" y="585"/>
                  </a:cubicBezTo>
                  <a:close/>
                  <a:moveTo>
                    <a:pt x="4160" y="1"/>
                  </a:moveTo>
                  <a:cubicBezTo>
                    <a:pt x="3934" y="1"/>
                    <a:pt x="3707" y="17"/>
                    <a:pt x="3479" y="53"/>
                  </a:cubicBezTo>
                  <a:cubicBezTo>
                    <a:pt x="1611" y="353"/>
                    <a:pt x="110" y="1788"/>
                    <a:pt x="444" y="3756"/>
                  </a:cubicBezTo>
                  <a:cubicBezTo>
                    <a:pt x="844" y="6357"/>
                    <a:pt x="3846" y="7859"/>
                    <a:pt x="6148" y="8392"/>
                  </a:cubicBezTo>
                  <a:cubicBezTo>
                    <a:pt x="6179" y="8401"/>
                    <a:pt x="6209" y="8405"/>
                    <a:pt x="6236" y="8405"/>
                  </a:cubicBezTo>
                  <a:cubicBezTo>
                    <a:pt x="6415" y="8405"/>
                    <a:pt x="6515" y="8232"/>
                    <a:pt x="6515" y="8059"/>
                  </a:cubicBezTo>
                  <a:cubicBezTo>
                    <a:pt x="8016" y="6958"/>
                    <a:pt x="9917" y="4623"/>
                    <a:pt x="9484" y="2555"/>
                  </a:cubicBezTo>
                  <a:cubicBezTo>
                    <a:pt x="9284" y="1554"/>
                    <a:pt x="8016" y="1154"/>
                    <a:pt x="7182" y="787"/>
                  </a:cubicBezTo>
                  <a:cubicBezTo>
                    <a:pt x="6224" y="349"/>
                    <a:pt x="5198" y="1"/>
                    <a:pt x="416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31"/>
            <p:cNvSpPr/>
            <p:nvPr/>
          </p:nvSpPr>
          <p:spPr>
            <a:xfrm>
              <a:off x="3008150" y="2927525"/>
              <a:ext cx="283575" cy="229450"/>
            </a:xfrm>
            <a:custGeom>
              <a:avLst/>
              <a:gdLst/>
              <a:ahLst/>
              <a:cxnLst/>
              <a:rect l="l" t="t" r="r" b="b"/>
              <a:pathLst>
                <a:path w="11343" h="9178" extrusionOk="0">
                  <a:moveTo>
                    <a:pt x="4359" y="642"/>
                  </a:moveTo>
                  <a:cubicBezTo>
                    <a:pt x="4611" y="642"/>
                    <a:pt x="4872" y="663"/>
                    <a:pt x="5138" y="702"/>
                  </a:cubicBezTo>
                  <a:cubicBezTo>
                    <a:pt x="6072" y="835"/>
                    <a:pt x="7006" y="1068"/>
                    <a:pt x="7873" y="1402"/>
                  </a:cubicBezTo>
                  <a:cubicBezTo>
                    <a:pt x="9174" y="1836"/>
                    <a:pt x="10541" y="2136"/>
                    <a:pt x="10208" y="3770"/>
                  </a:cubicBezTo>
                  <a:cubicBezTo>
                    <a:pt x="9774" y="5805"/>
                    <a:pt x="8440" y="7406"/>
                    <a:pt x="6739" y="8507"/>
                  </a:cubicBezTo>
                  <a:cubicBezTo>
                    <a:pt x="6705" y="8540"/>
                    <a:pt x="6672" y="8540"/>
                    <a:pt x="6639" y="8574"/>
                  </a:cubicBezTo>
                  <a:cubicBezTo>
                    <a:pt x="4871" y="8307"/>
                    <a:pt x="2803" y="7206"/>
                    <a:pt x="1635" y="5805"/>
                  </a:cubicBezTo>
                  <a:cubicBezTo>
                    <a:pt x="768" y="4804"/>
                    <a:pt x="835" y="3570"/>
                    <a:pt x="1368" y="2436"/>
                  </a:cubicBezTo>
                  <a:cubicBezTo>
                    <a:pt x="2008" y="1156"/>
                    <a:pt x="3089" y="642"/>
                    <a:pt x="4359" y="642"/>
                  </a:cubicBezTo>
                  <a:close/>
                  <a:moveTo>
                    <a:pt x="4350" y="1"/>
                  </a:moveTo>
                  <a:cubicBezTo>
                    <a:pt x="4143" y="1"/>
                    <a:pt x="3938" y="12"/>
                    <a:pt x="3737" y="34"/>
                  </a:cubicBezTo>
                  <a:cubicBezTo>
                    <a:pt x="1568" y="268"/>
                    <a:pt x="1" y="2603"/>
                    <a:pt x="401" y="4738"/>
                  </a:cubicBezTo>
                  <a:cubicBezTo>
                    <a:pt x="901" y="7173"/>
                    <a:pt x="4504" y="8907"/>
                    <a:pt x="6705" y="9174"/>
                  </a:cubicBezTo>
                  <a:cubicBezTo>
                    <a:pt x="6721" y="9176"/>
                    <a:pt x="6735" y="9177"/>
                    <a:pt x="6749" y="9177"/>
                  </a:cubicBezTo>
                  <a:cubicBezTo>
                    <a:pt x="6951" y="9177"/>
                    <a:pt x="7035" y="8961"/>
                    <a:pt x="6972" y="8774"/>
                  </a:cubicBezTo>
                  <a:cubicBezTo>
                    <a:pt x="8907" y="7773"/>
                    <a:pt x="11342" y="4971"/>
                    <a:pt x="10842" y="2603"/>
                  </a:cubicBezTo>
                  <a:cubicBezTo>
                    <a:pt x="10675" y="1769"/>
                    <a:pt x="9808" y="1569"/>
                    <a:pt x="9107" y="1235"/>
                  </a:cubicBezTo>
                  <a:cubicBezTo>
                    <a:pt x="7689" y="644"/>
                    <a:pt x="5956" y="1"/>
                    <a:pt x="435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31"/>
            <p:cNvSpPr/>
            <p:nvPr/>
          </p:nvSpPr>
          <p:spPr>
            <a:xfrm>
              <a:off x="2967800" y="3320500"/>
              <a:ext cx="261375" cy="241025"/>
            </a:xfrm>
            <a:custGeom>
              <a:avLst/>
              <a:gdLst/>
              <a:ahLst/>
              <a:cxnLst/>
              <a:rect l="l" t="t" r="r" b="b"/>
              <a:pathLst>
                <a:path w="10455" h="9641" extrusionOk="0">
                  <a:moveTo>
                    <a:pt x="4334" y="570"/>
                  </a:moveTo>
                  <a:cubicBezTo>
                    <a:pt x="4481" y="570"/>
                    <a:pt x="4631" y="578"/>
                    <a:pt x="4784" y="594"/>
                  </a:cubicBezTo>
                  <a:cubicBezTo>
                    <a:pt x="5784" y="694"/>
                    <a:pt x="6652" y="1094"/>
                    <a:pt x="7485" y="1628"/>
                  </a:cubicBezTo>
                  <a:cubicBezTo>
                    <a:pt x="8520" y="2228"/>
                    <a:pt x="9787" y="2862"/>
                    <a:pt x="9587" y="4230"/>
                  </a:cubicBezTo>
                  <a:cubicBezTo>
                    <a:pt x="9320" y="6064"/>
                    <a:pt x="7552" y="8032"/>
                    <a:pt x="6285" y="9267"/>
                  </a:cubicBezTo>
                  <a:cubicBezTo>
                    <a:pt x="6251" y="9200"/>
                    <a:pt x="6218" y="9166"/>
                    <a:pt x="6151" y="9133"/>
                  </a:cubicBezTo>
                  <a:cubicBezTo>
                    <a:pt x="4550" y="8132"/>
                    <a:pt x="2582" y="7165"/>
                    <a:pt x="1548" y="5497"/>
                  </a:cubicBezTo>
                  <a:cubicBezTo>
                    <a:pt x="0" y="3034"/>
                    <a:pt x="1712" y="570"/>
                    <a:pt x="4334" y="570"/>
                  </a:cubicBezTo>
                  <a:close/>
                  <a:moveTo>
                    <a:pt x="4242" y="1"/>
                  </a:moveTo>
                  <a:cubicBezTo>
                    <a:pt x="4079" y="1"/>
                    <a:pt x="3915" y="9"/>
                    <a:pt x="3749" y="27"/>
                  </a:cubicBezTo>
                  <a:cubicBezTo>
                    <a:pt x="1781" y="260"/>
                    <a:pt x="180" y="1728"/>
                    <a:pt x="347" y="3796"/>
                  </a:cubicBezTo>
                  <a:cubicBezTo>
                    <a:pt x="614" y="6765"/>
                    <a:pt x="3649" y="8232"/>
                    <a:pt x="5884" y="9600"/>
                  </a:cubicBezTo>
                  <a:cubicBezTo>
                    <a:pt x="5930" y="9628"/>
                    <a:pt x="5976" y="9640"/>
                    <a:pt x="6019" y="9640"/>
                  </a:cubicBezTo>
                  <a:cubicBezTo>
                    <a:pt x="6133" y="9640"/>
                    <a:pt x="6227" y="9554"/>
                    <a:pt x="6251" y="9433"/>
                  </a:cubicBezTo>
                  <a:cubicBezTo>
                    <a:pt x="6290" y="9453"/>
                    <a:pt x="6328" y="9472"/>
                    <a:pt x="6367" y="9472"/>
                  </a:cubicBezTo>
                  <a:cubicBezTo>
                    <a:pt x="6395" y="9472"/>
                    <a:pt x="6423" y="9462"/>
                    <a:pt x="6451" y="9433"/>
                  </a:cubicBezTo>
                  <a:cubicBezTo>
                    <a:pt x="7619" y="8499"/>
                    <a:pt x="8586" y="7365"/>
                    <a:pt x="9287" y="6031"/>
                  </a:cubicBezTo>
                  <a:cubicBezTo>
                    <a:pt x="9654" y="5364"/>
                    <a:pt x="10454" y="3996"/>
                    <a:pt x="10187" y="3229"/>
                  </a:cubicBezTo>
                  <a:cubicBezTo>
                    <a:pt x="9921" y="2362"/>
                    <a:pt x="8086" y="1328"/>
                    <a:pt x="7319" y="894"/>
                  </a:cubicBezTo>
                  <a:cubicBezTo>
                    <a:pt x="6361" y="372"/>
                    <a:pt x="5328" y="1"/>
                    <a:pt x="424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31"/>
            <p:cNvSpPr/>
            <p:nvPr/>
          </p:nvSpPr>
          <p:spPr>
            <a:xfrm>
              <a:off x="2942975" y="2080325"/>
              <a:ext cx="107750" cy="103900"/>
            </a:xfrm>
            <a:custGeom>
              <a:avLst/>
              <a:gdLst/>
              <a:ahLst/>
              <a:cxnLst/>
              <a:rect l="l" t="t" r="r" b="b"/>
              <a:pathLst>
                <a:path w="4310" h="4156" extrusionOk="0">
                  <a:moveTo>
                    <a:pt x="4037" y="1"/>
                  </a:moveTo>
                  <a:cubicBezTo>
                    <a:pt x="4007" y="1"/>
                    <a:pt x="3974" y="10"/>
                    <a:pt x="3942" y="31"/>
                  </a:cubicBezTo>
                  <a:cubicBezTo>
                    <a:pt x="2374" y="1032"/>
                    <a:pt x="1073" y="2400"/>
                    <a:pt x="72" y="3934"/>
                  </a:cubicBezTo>
                  <a:cubicBezTo>
                    <a:pt x="1" y="4053"/>
                    <a:pt x="100" y="4155"/>
                    <a:pt x="198" y="4155"/>
                  </a:cubicBezTo>
                  <a:cubicBezTo>
                    <a:pt x="238" y="4155"/>
                    <a:pt x="277" y="4139"/>
                    <a:pt x="306" y="4101"/>
                  </a:cubicBezTo>
                  <a:cubicBezTo>
                    <a:pt x="1340" y="2600"/>
                    <a:pt x="2608" y="1366"/>
                    <a:pt x="4142" y="365"/>
                  </a:cubicBezTo>
                  <a:cubicBezTo>
                    <a:pt x="4310" y="253"/>
                    <a:pt x="4196" y="1"/>
                    <a:pt x="403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31"/>
            <p:cNvSpPr/>
            <p:nvPr/>
          </p:nvSpPr>
          <p:spPr>
            <a:xfrm>
              <a:off x="2903575" y="2067250"/>
              <a:ext cx="117375" cy="123675"/>
            </a:xfrm>
            <a:custGeom>
              <a:avLst/>
              <a:gdLst/>
              <a:ahLst/>
              <a:cxnLst/>
              <a:rect l="l" t="t" r="r" b="b"/>
              <a:pathLst>
                <a:path w="4695" h="4947" extrusionOk="0">
                  <a:moveTo>
                    <a:pt x="4453" y="1"/>
                  </a:moveTo>
                  <a:cubicBezTo>
                    <a:pt x="4430" y="1"/>
                    <a:pt x="4407" y="7"/>
                    <a:pt x="4384" y="21"/>
                  </a:cubicBezTo>
                  <a:cubicBezTo>
                    <a:pt x="2482" y="1088"/>
                    <a:pt x="948" y="2789"/>
                    <a:pt x="47" y="4757"/>
                  </a:cubicBezTo>
                  <a:cubicBezTo>
                    <a:pt x="0" y="4852"/>
                    <a:pt x="86" y="4946"/>
                    <a:pt x="165" y="4946"/>
                  </a:cubicBezTo>
                  <a:cubicBezTo>
                    <a:pt x="197" y="4946"/>
                    <a:pt x="228" y="4930"/>
                    <a:pt x="247" y="4891"/>
                  </a:cubicBezTo>
                  <a:cubicBezTo>
                    <a:pt x="1248" y="2923"/>
                    <a:pt x="2683" y="1455"/>
                    <a:pt x="4551" y="321"/>
                  </a:cubicBezTo>
                  <a:cubicBezTo>
                    <a:pt x="4694" y="235"/>
                    <a:pt x="4591" y="1"/>
                    <a:pt x="4453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31"/>
            <p:cNvSpPr/>
            <p:nvPr/>
          </p:nvSpPr>
          <p:spPr>
            <a:xfrm>
              <a:off x="2863050" y="2833300"/>
              <a:ext cx="64350" cy="119500"/>
            </a:xfrm>
            <a:custGeom>
              <a:avLst/>
              <a:gdLst/>
              <a:ahLst/>
              <a:cxnLst/>
              <a:rect l="l" t="t" r="r" b="b"/>
              <a:pathLst>
                <a:path w="2574" h="4780" extrusionOk="0">
                  <a:moveTo>
                    <a:pt x="2355" y="1"/>
                  </a:moveTo>
                  <a:cubicBezTo>
                    <a:pt x="2327" y="1"/>
                    <a:pt x="2298" y="11"/>
                    <a:pt x="2269" y="34"/>
                  </a:cubicBezTo>
                  <a:cubicBezTo>
                    <a:pt x="834" y="1135"/>
                    <a:pt x="0" y="2903"/>
                    <a:pt x="401" y="4704"/>
                  </a:cubicBezTo>
                  <a:cubicBezTo>
                    <a:pt x="401" y="4754"/>
                    <a:pt x="442" y="4779"/>
                    <a:pt x="484" y="4779"/>
                  </a:cubicBezTo>
                  <a:cubicBezTo>
                    <a:pt x="526" y="4779"/>
                    <a:pt x="568" y="4754"/>
                    <a:pt x="568" y="4704"/>
                  </a:cubicBezTo>
                  <a:cubicBezTo>
                    <a:pt x="401" y="2969"/>
                    <a:pt x="1001" y="1368"/>
                    <a:pt x="2436" y="334"/>
                  </a:cubicBezTo>
                  <a:cubicBezTo>
                    <a:pt x="2573" y="224"/>
                    <a:pt x="2484" y="1"/>
                    <a:pt x="235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31"/>
            <p:cNvSpPr/>
            <p:nvPr/>
          </p:nvSpPr>
          <p:spPr>
            <a:xfrm>
              <a:off x="2862225" y="2484175"/>
              <a:ext cx="75275" cy="117850"/>
            </a:xfrm>
            <a:custGeom>
              <a:avLst/>
              <a:gdLst/>
              <a:ahLst/>
              <a:cxnLst/>
              <a:rect l="l" t="t" r="r" b="b"/>
              <a:pathLst>
                <a:path w="3011" h="4714" extrusionOk="0">
                  <a:moveTo>
                    <a:pt x="2725" y="0"/>
                  </a:moveTo>
                  <a:cubicBezTo>
                    <a:pt x="2696" y="0"/>
                    <a:pt x="2666" y="7"/>
                    <a:pt x="2635" y="22"/>
                  </a:cubicBezTo>
                  <a:cubicBezTo>
                    <a:pt x="1068" y="856"/>
                    <a:pt x="0" y="2891"/>
                    <a:pt x="267" y="4626"/>
                  </a:cubicBezTo>
                  <a:cubicBezTo>
                    <a:pt x="267" y="4688"/>
                    <a:pt x="310" y="4714"/>
                    <a:pt x="356" y="4714"/>
                  </a:cubicBezTo>
                  <a:cubicBezTo>
                    <a:pt x="410" y="4714"/>
                    <a:pt x="467" y="4679"/>
                    <a:pt x="467" y="4626"/>
                  </a:cubicBezTo>
                  <a:cubicBezTo>
                    <a:pt x="701" y="2758"/>
                    <a:pt x="1401" y="1490"/>
                    <a:pt x="2869" y="323"/>
                  </a:cubicBezTo>
                  <a:cubicBezTo>
                    <a:pt x="3010" y="209"/>
                    <a:pt x="2888" y="0"/>
                    <a:pt x="272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31"/>
            <p:cNvSpPr/>
            <p:nvPr/>
          </p:nvSpPr>
          <p:spPr>
            <a:xfrm>
              <a:off x="2794675" y="3212350"/>
              <a:ext cx="65700" cy="120950"/>
            </a:xfrm>
            <a:custGeom>
              <a:avLst/>
              <a:gdLst/>
              <a:ahLst/>
              <a:cxnLst/>
              <a:rect l="l" t="t" r="r" b="b"/>
              <a:pathLst>
                <a:path w="2628" h="4838" extrusionOk="0">
                  <a:moveTo>
                    <a:pt x="2299" y="1"/>
                  </a:moveTo>
                  <a:cubicBezTo>
                    <a:pt x="2255" y="1"/>
                    <a:pt x="2210" y="15"/>
                    <a:pt x="2168" y="50"/>
                  </a:cubicBezTo>
                  <a:cubicBezTo>
                    <a:pt x="767" y="1184"/>
                    <a:pt x="0" y="2985"/>
                    <a:pt x="334" y="4753"/>
                  </a:cubicBezTo>
                  <a:cubicBezTo>
                    <a:pt x="348" y="4811"/>
                    <a:pt x="395" y="4838"/>
                    <a:pt x="443" y="4838"/>
                  </a:cubicBezTo>
                  <a:cubicBezTo>
                    <a:pt x="504" y="4838"/>
                    <a:pt x="567" y="4794"/>
                    <a:pt x="567" y="4720"/>
                  </a:cubicBezTo>
                  <a:cubicBezTo>
                    <a:pt x="501" y="2985"/>
                    <a:pt x="1101" y="1451"/>
                    <a:pt x="2469" y="350"/>
                  </a:cubicBezTo>
                  <a:cubicBezTo>
                    <a:pt x="2628" y="217"/>
                    <a:pt x="2471" y="1"/>
                    <a:pt x="22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31"/>
            <p:cNvSpPr/>
            <p:nvPr/>
          </p:nvSpPr>
          <p:spPr>
            <a:xfrm>
              <a:off x="2640400" y="1412900"/>
              <a:ext cx="2546825" cy="3447200"/>
            </a:xfrm>
            <a:custGeom>
              <a:avLst/>
              <a:gdLst/>
              <a:ahLst/>
              <a:cxnLst/>
              <a:rect l="l" t="t" r="r" b="b"/>
              <a:pathLst>
                <a:path w="101873" h="137888" extrusionOk="0">
                  <a:moveTo>
                    <a:pt x="6066" y="16229"/>
                  </a:moveTo>
                  <a:cubicBezTo>
                    <a:pt x="7784" y="16229"/>
                    <a:pt x="9447" y="17111"/>
                    <a:pt x="10741" y="18189"/>
                  </a:cubicBezTo>
                  <a:cubicBezTo>
                    <a:pt x="13543" y="20457"/>
                    <a:pt x="15878" y="23459"/>
                    <a:pt x="18347" y="26128"/>
                  </a:cubicBezTo>
                  <a:cubicBezTo>
                    <a:pt x="18380" y="26161"/>
                    <a:pt x="18447" y="26195"/>
                    <a:pt x="18480" y="26195"/>
                  </a:cubicBezTo>
                  <a:cubicBezTo>
                    <a:pt x="18480" y="31198"/>
                    <a:pt x="18547" y="36202"/>
                    <a:pt x="19014" y="41172"/>
                  </a:cubicBezTo>
                  <a:cubicBezTo>
                    <a:pt x="17779" y="40705"/>
                    <a:pt x="16512" y="40405"/>
                    <a:pt x="15344" y="40238"/>
                  </a:cubicBezTo>
                  <a:cubicBezTo>
                    <a:pt x="15244" y="40238"/>
                    <a:pt x="15111" y="40205"/>
                    <a:pt x="14977" y="40205"/>
                  </a:cubicBezTo>
                  <a:cubicBezTo>
                    <a:pt x="12743" y="37236"/>
                    <a:pt x="10374" y="34367"/>
                    <a:pt x="8039" y="31465"/>
                  </a:cubicBezTo>
                  <a:cubicBezTo>
                    <a:pt x="5704" y="28530"/>
                    <a:pt x="1868" y="25061"/>
                    <a:pt x="1668" y="21058"/>
                  </a:cubicBezTo>
                  <a:cubicBezTo>
                    <a:pt x="1568" y="18889"/>
                    <a:pt x="2669" y="16955"/>
                    <a:pt x="4837" y="16388"/>
                  </a:cubicBezTo>
                  <a:cubicBezTo>
                    <a:pt x="5247" y="16279"/>
                    <a:pt x="5658" y="16229"/>
                    <a:pt x="6066" y="16229"/>
                  </a:cubicBezTo>
                  <a:close/>
                  <a:moveTo>
                    <a:pt x="21891" y="628"/>
                  </a:moveTo>
                  <a:cubicBezTo>
                    <a:pt x="22412" y="628"/>
                    <a:pt x="22939" y="643"/>
                    <a:pt x="23450" y="643"/>
                  </a:cubicBezTo>
                  <a:lnTo>
                    <a:pt x="32723" y="643"/>
                  </a:lnTo>
                  <a:cubicBezTo>
                    <a:pt x="38794" y="676"/>
                    <a:pt x="44832" y="710"/>
                    <a:pt x="50903" y="777"/>
                  </a:cubicBezTo>
                  <a:cubicBezTo>
                    <a:pt x="54239" y="810"/>
                    <a:pt x="57541" y="843"/>
                    <a:pt x="60844" y="877"/>
                  </a:cubicBezTo>
                  <a:cubicBezTo>
                    <a:pt x="62611" y="910"/>
                    <a:pt x="64379" y="943"/>
                    <a:pt x="66147" y="977"/>
                  </a:cubicBezTo>
                  <a:cubicBezTo>
                    <a:pt x="66185" y="978"/>
                    <a:pt x="66228" y="978"/>
                    <a:pt x="66275" y="978"/>
                  </a:cubicBezTo>
                  <a:cubicBezTo>
                    <a:pt x="66684" y="978"/>
                    <a:pt x="67424" y="940"/>
                    <a:pt x="68244" y="940"/>
                  </a:cubicBezTo>
                  <a:cubicBezTo>
                    <a:pt x="70072" y="940"/>
                    <a:pt x="72296" y="1132"/>
                    <a:pt x="72118" y="2378"/>
                  </a:cubicBezTo>
                  <a:cubicBezTo>
                    <a:pt x="72085" y="2511"/>
                    <a:pt x="72152" y="2611"/>
                    <a:pt x="72252" y="2678"/>
                  </a:cubicBezTo>
                  <a:cubicBezTo>
                    <a:pt x="72018" y="6647"/>
                    <a:pt x="72285" y="10684"/>
                    <a:pt x="72352" y="14653"/>
                  </a:cubicBezTo>
                  <a:cubicBezTo>
                    <a:pt x="72418" y="18856"/>
                    <a:pt x="72485" y="23059"/>
                    <a:pt x="72552" y="27262"/>
                  </a:cubicBezTo>
                  <a:cubicBezTo>
                    <a:pt x="72685" y="35535"/>
                    <a:pt x="72785" y="43807"/>
                    <a:pt x="72919" y="52113"/>
                  </a:cubicBezTo>
                  <a:cubicBezTo>
                    <a:pt x="72919" y="52280"/>
                    <a:pt x="73019" y="52347"/>
                    <a:pt x="73152" y="52380"/>
                  </a:cubicBezTo>
                  <a:cubicBezTo>
                    <a:pt x="71985" y="52914"/>
                    <a:pt x="70951" y="53714"/>
                    <a:pt x="70184" y="54582"/>
                  </a:cubicBezTo>
                  <a:cubicBezTo>
                    <a:pt x="70017" y="54782"/>
                    <a:pt x="69883" y="55015"/>
                    <a:pt x="69750" y="55215"/>
                  </a:cubicBezTo>
                  <a:cubicBezTo>
                    <a:pt x="68849" y="40338"/>
                    <a:pt x="69983" y="25428"/>
                    <a:pt x="69450" y="10584"/>
                  </a:cubicBezTo>
                  <a:cubicBezTo>
                    <a:pt x="69425" y="10433"/>
                    <a:pt x="69325" y="10358"/>
                    <a:pt x="69220" y="10358"/>
                  </a:cubicBezTo>
                  <a:cubicBezTo>
                    <a:pt x="69185" y="10358"/>
                    <a:pt x="69149" y="10367"/>
                    <a:pt x="69116" y="10383"/>
                  </a:cubicBezTo>
                  <a:cubicBezTo>
                    <a:pt x="69149" y="10217"/>
                    <a:pt x="69049" y="10016"/>
                    <a:pt x="68849" y="10016"/>
                  </a:cubicBezTo>
                  <a:cubicBezTo>
                    <a:pt x="61044" y="9650"/>
                    <a:pt x="53238" y="9449"/>
                    <a:pt x="45433" y="9416"/>
                  </a:cubicBezTo>
                  <a:cubicBezTo>
                    <a:pt x="42433" y="9403"/>
                    <a:pt x="39417" y="9370"/>
                    <a:pt x="36399" y="9370"/>
                  </a:cubicBezTo>
                  <a:cubicBezTo>
                    <a:pt x="31698" y="9370"/>
                    <a:pt x="26988" y="9451"/>
                    <a:pt x="22316" y="9816"/>
                  </a:cubicBezTo>
                  <a:cubicBezTo>
                    <a:pt x="22273" y="9717"/>
                    <a:pt x="22164" y="9666"/>
                    <a:pt x="22053" y="9666"/>
                  </a:cubicBezTo>
                  <a:cubicBezTo>
                    <a:pt x="21903" y="9666"/>
                    <a:pt x="21749" y="9758"/>
                    <a:pt x="21749" y="9950"/>
                  </a:cubicBezTo>
                  <a:cubicBezTo>
                    <a:pt x="21782" y="15520"/>
                    <a:pt x="21816" y="21124"/>
                    <a:pt x="21816" y="26695"/>
                  </a:cubicBezTo>
                  <a:cubicBezTo>
                    <a:pt x="21849" y="31999"/>
                    <a:pt x="21716" y="37369"/>
                    <a:pt x="22183" y="42640"/>
                  </a:cubicBezTo>
                  <a:cubicBezTo>
                    <a:pt x="21315" y="42106"/>
                    <a:pt x="20381" y="41672"/>
                    <a:pt x="19414" y="41306"/>
                  </a:cubicBezTo>
                  <a:cubicBezTo>
                    <a:pt x="19014" y="29631"/>
                    <a:pt x="19080" y="17955"/>
                    <a:pt x="19180" y="6247"/>
                  </a:cubicBezTo>
                  <a:cubicBezTo>
                    <a:pt x="19214" y="4879"/>
                    <a:pt x="18980" y="3312"/>
                    <a:pt x="19214" y="1977"/>
                  </a:cubicBezTo>
                  <a:cubicBezTo>
                    <a:pt x="19447" y="710"/>
                    <a:pt x="19948" y="643"/>
                    <a:pt x="21115" y="643"/>
                  </a:cubicBezTo>
                  <a:cubicBezTo>
                    <a:pt x="21371" y="632"/>
                    <a:pt x="21630" y="628"/>
                    <a:pt x="21891" y="628"/>
                  </a:cubicBezTo>
                  <a:close/>
                  <a:moveTo>
                    <a:pt x="13487" y="40785"/>
                  </a:moveTo>
                  <a:cubicBezTo>
                    <a:pt x="15830" y="40785"/>
                    <a:pt x="18366" y="41553"/>
                    <a:pt x="20148" y="42373"/>
                  </a:cubicBezTo>
                  <a:cubicBezTo>
                    <a:pt x="23550" y="43907"/>
                    <a:pt x="27987" y="47877"/>
                    <a:pt x="25552" y="52013"/>
                  </a:cubicBezTo>
                  <a:cubicBezTo>
                    <a:pt x="24406" y="54027"/>
                    <a:pt x="22109" y="54659"/>
                    <a:pt x="19917" y="54659"/>
                  </a:cubicBezTo>
                  <a:cubicBezTo>
                    <a:pt x="19749" y="54659"/>
                    <a:pt x="19581" y="54656"/>
                    <a:pt x="19414" y="54648"/>
                  </a:cubicBezTo>
                  <a:cubicBezTo>
                    <a:pt x="17312" y="54548"/>
                    <a:pt x="14644" y="54315"/>
                    <a:pt x="13043" y="52814"/>
                  </a:cubicBezTo>
                  <a:cubicBezTo>
                    <a:pt x="12977" y="52755"/>
                    <a:pt x="12905" y="52730"/>
                    <a:pt x="12838" y="52730"/>
                  </a:cubicBezTo>
                  <a:cubicBezTo>
                    <a:pt x="12598" y="52730"/>
                    <a:pt x="12401" y="53039"/>
                    <a:pt x="12609" y="53247"/>
                  </a:cubicBezTo>
                  <a:cubicBezTo>
                    <a:pt x="14043" y="54582"/>
                    <a:pt x="16012" y="54849"/>
                    <a:pt x="17880" y="55115"/>
                  </a:cubicBezTo>
                  <a:cubicBezTo>
                    <a:pt x="18180" y="55149"/>
                    <a:pt x="18447" y="55182"/>
                    <a:pt x="18747" y="55182"/>
                  </a:cubicBezTo>
                  <a:cubicBezTo>
                    <a:pt x="18647" y="55549"/>
                    <a:pt x="18647" y="55949"/>
                    <a:pt x="18747" y="56316"/>
                  </a:cubicBezTo>
                  <a:cubicBezTo>
                    <a:pt x="17312" y="55582"/>
                    <a:pt x="15845" y="54949"/>
                    <a:pt x="14344" y="54582"/>
                  </a:cubicBezTo>
                  <a:cubicBezTo>
                    <a:pt x="13810" y="54448"/>
                    <a:pt x="13276" y="54382"/>
                    <a:pt x="12776" y="54382"/>
                  </a:cubicBezTo>
                  <a:cubicBezTo>
                    <a:pt x="9774" y="52047"/>
                    <a:pt x="6505" y="48811"/>
                    <a:pt x="7672" y="44641"/>
                  </a:cubicBezTo>
                  <a:cubicBezTo>
                    <a:pt x="8499" y="41740"/>
                    <a:pt x="10874" y="40785"/>
                    <a:pt x="13487" y="40785"/>
                  </a:cubicBezTo>
                  <a:close/>
                  <a:moveTo>
                    <a:pt x="22716" y="54882"/>
                  </a:moveTo>
                  <a:lnTo>
                    <a:pt x="22716" y="54882"/>
                  </a:lnTo>
                  <a:cubicBezTo>
                    <a:pt x="22583" y="56116"/>
                    <a:pt x="22583" y="57350"/>
                    <a:pt x="22616" y="58585"/>
                  </a:cubicBezTo>
                  <a:cubicBezTo>
                    <a:pt x="22083" y="58251"/>
                    <a:pt x="21549" y="57917"/>
                    <a:pt x="21048" y="57584"/>
                  </a:cubicBezTo>
                  <a:cubicBezTo>
                    <a:pt x="20415" y="57217"/>
                    <a:pt x="19748" y="56817"/>
                    <a:pt x="19080" y="56483"/>
                  </a:cubicBezTo>
                  <a:lnTo>
                    <a:pt x="19080" y="56450"/>
                  </a:lnTo>
                  <a:cubicBezTo>
                    <a:pt x="19014" y="56016"/>
                    <a:pt x="19047" y="55616"/>
                    <a:pt x="19180" y="55215"/>
                  </a:cubicBezTo>
                  <a:cubicBezTo>
                    <a:pt x="19489" y="55233"/>
                    <a:pt x="19797" y="55243"/>
                    <a:pt x="20104" y="55243"/>
                  </a:cubicBezTo>
                  <a:cubicBezTo>
                    <a:pt x="20993" y="55243"/>
                    <a:pt x="21873" y="55155"/>
                    <a:pt x="22716" y="54882"/>
                  </a:cubicBezTo>
                  <a:close/>
                  <a:moveTo>
                    <a:pt x="77856" y="53047"/>
                  </a:moveTo>
                  <a:cubicBezTo>
                    <a:pt x="80024" y="54682"/>
                    <a:pt x="80024" y="58985"/>
                    <a:pt x="80224" y="61387"/>
                  </a:cubicBezTo>
                  <a:cubicBezTo>
                    <a:pt x="80224" y="61453"/>
                    <a:pt x="80257" y="61520"/>
                    <a:pt x="80257" y="61587"/>
                  </a:cubicBezTo>
                  <a:lnTo>
                    <a:pt x="80224" y="61587"/>
                  </a:lnTo>
                  <a:cubicBezTo>
                    <a:pt x="79485" y="61795"/>
                    <a:pt x="78682" y="61970"/>
                    <a:pt x="77904" y="61970"/>
                  </a:cubicBezTo>
                  <a:cubicBezTo>
                    <a:pt x="77558" y="61970"/>
                    <a:pt x="77217" y="61936"/>
                    <a:pt x="76888" y="61854"/>
                  </a:cubicBezTo>
                  <a:cubicBezTo>
                    <a:pt x="76054" y="61620"/>
                    <a:pt x="75321" y="60886"/>
                    <a:pt x="75154" y="60052"/>
                  </a:cubicBezTo>
                  <a:cubicBezTo>
                    <a:pt x="75054" y="59619"/>
                    <a:pt x="75187" y="58952"/>
                    <a:pt x="75187" y="58518"/>
                  </a:cubicBezTo>
                  <a:cubicBezTo>
                    <a:pt x="75220" y="57684"/>
                    <a:pt x="75220" y="56850"/>
                    <a:pt x="75287" y="56016"/>
                  </a:cubicBezTo>
                  <a:cubicBezTo>
                    <a:pt x="75387" y="54281"/>
                    <a:pt x="75921" y="53181"/>
                    <a:pt x="77856" y="53047"/>
                  </a:cubicBezTo>
                  <a:close/>
                  <a:moveTo>
                    <a:pt x="11942" y="54882"/>
                  </a:moveTo>
                  <a:cubicBezTo>
                    <a:pt x="12242" y="54882"/>
                    <a:pt x="12542" y="54882"/>
                    <a:pt x="12843" y="54915"/>
                  </a:cubicBezTo>
                  <a:cubicBezTo>
                    <a:pt x="12976" y="54982"/>
                    <a:pt x="13076" y="55049"/>
                    <a:pt x="13210" y="55149"/>
                  </a:cubicBezTo>
                  <a:cubicBezTo>
                    <a:pt x="13239" y="55163"/>
                    <a:pt x="13268" y="55170"/>
                    <a:pt x="13296" y="55170"/>
                  </a:cubicBezTo>
                  <a:cubicBezTo>
                    <a:pt x="13395" y="55170"/>
                    <a:pt x="13476" y="55086"/>
                    <a:pt x="13476" y="54982"/>
                  </a:cubicBezTo>
                  <a:cubicBezTo>
                    <a:pt x="15411" y="55282"/>
                    <a:pt x="17312" y="56216"/>
                    <a:pt x="18980" y="57117"/>
                  </a:cubicBezTo>
                  <a:cubicBezTo>
                    <a:pt x="20948" y="58151"/>
                    <a:pt x="22916" y="59385"/>
                    <a:pt x="24584" y="60886"/>
                  </a:cubicBezTo>
                  <a:cubicBezTo>
                    <a:pt x="26753" y="62754"/>
                    <a:pt x="27119" y="65223"/>
                    <a:pt x="25585" y="67691"/>
                  </a:cubicBezTo>
                  <a:cubicBezTo>
                    <a:pt x="24290" y="69776"/>
                    <a:pt x="22186" y="71173"/>
                    <a:pt x="19728" y="71173"/>
                  </a:cubicBezTo>
                  <a:cubicBezTo>
                    <a:pt x="19591" y="71173"/>
                    <a:pt x="19453" y="71169"/>
                    <a:pt x="19314" y="71160"/>
                  </a:cubicBezTo>
                  <a:cubicBezTo>
                    <a:pt x="16545" y="70993"/>
                    <a:pt x="14210" y="69392"/>
                    <a:pt x="12009" y="67891"/>
                  </a:cubicBezTo>
                  <a:cubicBezTo>
                    <a:pt x="11955" y="67859"/>
                    <a:pt x="11902" y="67845"/>
                    <a:pt x="11853" y="67845"/>
                  </a:cubicBezTo>
                  <a:cubicBezTo>
                    <a:pt x="11595" y="67845"/>
                    <a:pt x="11428" y="68229"/>
                    <a:pt x="11708" y="68425"/>
                  </a:cubicBezTo>
                  <a:cubicBezTo>
                    <a:pt x="13810" y="69826"/>
                    <a:pt x="16312" y="71327"/>
                    <a:pt x="18814" y="71694"/>
                  </a:cubicBezTo>
                  <a:cubicBezTo>
                    <a:pt x="18814" y="72161"/>
                    <a:pt x="18814" y="72661"/>
                    <a:pt x="18847" y="73162"/>
                  </a:cubicBezTo>
                  <a:cubicBezTo>
                    <a:pt x="16512" y="71561"/>
                    <a:pt x="13810" y="70426"/>
                    <a:pt x="11075" y="70326"/>
                  </a:cubicBezTo>
                  <a:cubicBezTo>
                    <a:pt x="8706" y="67057"/>
                    <a:pt x="5904" y="63488"/>
                    <a:pt x="7038" y="59185"/>
                  </a:cubicBezTo>
                  <a:cubicBezTo>
                    <a:pt x="7672" y="56850"/>
                    <a:pt x="9407" y="55015"/>
                    <a:pt x="11942" y="54882"/>
                  </a:cubicBezTo>
                  <a:close/>
                  <a:moveTo>
                    <a:pt x="22916" y="71027"/>
                  </a:moveTo>
                  <a:cubicBezTo>
                    <a:pt x="22916" y="72962"/>
                    <a:pt x="22783" y="74896"/>
                    <a:pt x="22850" y="76831"/>
                  </a:cubicBezTo>
                  <a:cubicBezTo>
                    <a:pt x="22716" y="76664"/>
                    <a:pt x="22583" y="76497"/>
                    <a:pt x="22449" y="76364"/>
                  </a:cubicBezTo>
                  <a:cubicBezTo>
                    <a:pt x="21515" y="75263"/>
                    <a:pt x="20415" y="74262"/>
                    <a:pt x="19180" y="73395"/>
                  </a:cubicBezTo>
                  <a:cubicBezTo>
                    <a:pt x="19214" y="72828"/>
                    <a:pt x="19247" y="72294"/>
                    <a:pt x="19214" y="71727"/>
                  </a:cubicBezTo>
                  <a:lnTo>
                    <a:pt x="19214" y="71727"/>
                  </a:lnTo>
                  <a:cubicBezTo>
                    <a:pt x="19460" y="71753"/>
                    <a:pt x="19705" y="71767"/>
                    <a:pt x="19949" y="71767"/>
                  </a:cubicBezTo>
                  <a:cubicBezTo>
                    <a:pt x="20960" y="71767"/>
                    <a:pt x="21949" y="71537"/>
                    <a:pt x="22916" y="71027"/>
                  </a:cubicBezTo>
                  <a:close/>
                  <a:moveTo>
                    <a:pt x="69083" y="63088"/>
                  </a:moveTo>
                  <a:cubicBezTo>
                    <a:pt x="69183" y="63788"/>
                    <a:pt x="69250" y="64489"/>
                    <a:pt x="69316" y="65156"/>
                  </a:cubicBezTo>
                  <a:cubicBezTo>
                    <a:pt x="69650" y="69559"/>
                    <a:pt x="69950" y="74062"/>
                    <a:pt x="69616" y="78465"/>
                  </a:cubicBezTo>
                  <a:cubicBezTo>
                    <a:pt x="69516" y="79866"/>
                    <a:pt x="69250" y="81167"/>
                    <a:pt x="68783" y="82402"/>
                  </a:cubicBezTo>
                  <a:cubicBezTo>
                    <a:pt x="68949" y="80634"/>
                    <a:pt x="68749" y="78832"/>
                    <a:pt x="68716" y="77064"/>
                  </a:cubicBezTo>
                  <a:cubicBezTo>
                    <a:pt x="68682" y="75230"/>
                    <a:pt x="68682" y="73395"/>
                    <a:pt x="68716" y="71561"/>
                  </a:cubicBezTo>
                  <a:cubicBezTo>
                    <a:pt x="68749" y="68725"/>
                    <a:pt x="68883" y="65890"/>
                    <a:pt x="69083" y="63088"/>
                  </a:cubicBezTo>
                  <a:close/>
                  <a:moveTo>
                    <a:pt x="43491" y="10008"/>
                  </a:moveTo>
                  <a:cubicBezTo>
                    <a:pt x="44139" y="10008"/>
                    <a:pt x="44786" y="10011"/>
                    <a:pt x="45433" y="10016"/>
                  </a:cubicBezTo>
                  <a:cubicBezTo>
                    <a:pt x="53238" y="10050"/>
                    <a:pt x="61044" y="10250"/>
                    <a:pt x="68849" y="10617"/>
                  </a:cubicBezTo>
                  <a:cubicBezTo>
                    <a:pt x="68916" y="10617"/>
                    <a:pt x="68949" y="10584"/>
                    <a:pt x="69016" y="10584"/>
                  </a:cubicBezTo>
                  <a:cubicBezTo>
                    <a:pt x="68649" y="18122"/>
                    <a:pt x="68849" y="25728"/>
                    <a:pt x="68849" y="33266"/>
                  </a:cubicBezTo>
                  <a:cubicBezTo>
                    <a:pt x="68816" y="40905"/>
                    <a:pt x="68716" y="48511"/>
                    <a:pt x="69216" y="56116"/>
                  </a:cubicBezTo>
                  <a:cubicBezTo>
                    <a:pt x="69216" y="56150"/>
                    <a:pt x="69216" y="56216"/>
                    <a:pt x="69250" y="56250"/>
                  </a:cubicBezTo>
                  <a:cubicBezTo>
                    <a:pt x="68883" y="57184"/>
                    <a:pt x="68749" y="58184"/>
                    <a:pt x="68749" y="59252"/>
                  </a:cubicBezTo>
                  <a:cubicBezTo>
                    <a:pt x="68749" y="59685"/>
                    <a:pt x="68749" y="60152"/>
                    <a:pt x="68783" y="60586"/>
                  </a:cubicBezTo>
                  <a:cubicBezTo>
                    <a:pt x="68482" y="64355"/>
                    <a:pt x="68316" y="68091"/>
                    <a:pt x="68282" y="71861"/>
                  </a:cubicBezTo>
                  <a:cubicBezTo>
                    <a:pt x="68282" y="75297"/>
                    <a:pt x="67949" y="79199"/>
                    <a:pt x="68716" y="82535"/>
                  </a:cubicBezTo>
                  <a:cubicBezTo>
                    <a:pt x="68382" y="83436"/>
                    <a:pt x="67915" y="84336"/>
                    <a:pt x="67315" y="85237"/>
                  </a:cubicBezTo>
                  <a:cubicBezTo>
                    <a:pt x="66414" y="86571"/>
                    <a:pt x="65447" y="87906"/>
                    <a:pt x="64613" y="89307"/>
                  </a:cubicBezTo>
                  <a:cubicBezTo>
                    <a:pt x="64580" y="89173"/>
                    <a:pt x="64479" y="89040"/>
                    <a:pt x="64313" y="89040"/>
                  </a:cubicBezTo>
                  <a:lnTo>
                    <a:pt x="61277" y="89040"/>
                  </a:lnTo>
                  <a:lnTo>
                    <a:pt x="61277" y="89073"/>
                  </a:lnTo>
                  <a:cubicBezTo>
                    <a:pt x="61244" y="89073"/>
                    <a:pt x="61244" y="89073"/>
                    <a:pt x="61210" y="89040"/>
                  </a:cubicBezTo>
                  <a:cubicBezTo>
                    <a:pt x="59142" y="89073"/>
                    <a:pt x="57074" y="89073"/>
                    <a:pt x="55006" y="89073"/>
                  </a:cubicBezTo>
                  <a:cubicBezTo>
                    <a:pt x="54585" y="89197"/>
                    <a:pt x="54147" y="89265"/>
                    <a:pt x="53676" y="89265"/>
                  </a:cubicBezTo>
                  <a:cubicBezTo>
                    <a:pt x="53512" y="89265"/>
                    <a:pt x="53344" y="89257"/>
                    <a:pt x="53171" y="89240"/>
                  </a:cubicBezTo>
                  <a:cubicBezTo>
                    <a:pt x="52771" y="89207"/>
                    <a:pt x="52371" y="89173"/>
                    <a:pt x="52004" y="89073"/>
                  </a:cubicBezTo>
                  <a:lnTo>
                    <a:pt x="45833" y="89073"/>
                  </a:lnTo>
                  <a:cubicBezTo>
                    <a:pt x="45833" y="89240"/>
                    <a:pt x="45799" y="89407"/>
                    <a:pt x="45799" y="89573"/>
                  </a:cubicBezTo>
                  <a:cubicBezTo>
                    <a:pt x="45633" y="89540"/>
                    <a:pt x="45433" y="89540"/>
                    <a:pt x="45266" y="89507"/>
                  </a:cubicBezTo>
                  <a:lnTo>
                    <a:pt x="45132" y="89507"/>
                  </a:lnTo>
                  <a:cubicBezTo>
                    <a:pt x="45132" y="89373"/>
                    <a:pt x="45132" y="89207"/>
                    <a:pt x="45132" y="89073"/>
                  </a:cubicBezTo>
                  <a:cubicBezTo>
                    <a:pt x="40362" y="89073"/>
                    <a:pt x="35592" y="89106"/>
                    <a:pt x="30822" y="89173"/>
                  </a:cubicBezTo>
                  <a:cubicBezTo>
                    <a:pt x="30822" y="89240"/>
                    <a:pt x="30822" y="89273"/>
                    <a:pt x="30822" y="89340"/>
                  </a:cubicBezTo>
                  <a:cubicBezTo>
                    <a:pt x="30555" y="89307"/>
                    <a:pt x="30288" y="89273"/>
                    <a:pt x="30055" y="89240"/>
                  </a:cubicBezTo>
                  <a:cubicBezTo>
                    <a:pt x="30055" y="89240"/>
                    <a:pt x="30055" y="89207"/>
                    <a:pt x="30055" y="89173"/>
                  </a:cubicBezTo>
                  <a:cubicBezTo>
                    <a:pt x="27620" y="89207"/>
                    <a:pt x="25151" y="89240"/>
                    <a:pt x="22716" y="89307"/>
                  </a:cubicBezTo>
                  <a:cubicBezTo>
                    <a:pt x="22750" y="87972"/>
                    <a:pt x="22683" y="86638"/>
                    <a:pt x="22583" y="85304"/>
                  </a:cubicBezTo>
                  <a:cubicBezTo>
                    <a:pt x="24851" y="83202"/>
                    <a:pt x="24918" y="79866"/>
                    <a:pt x="23083" y="77165"/>
                  </a:cubicBezTo>
                  <a:cubicBezTo>
                    <a:pt x="23117" y="77165"/>
                    <a:pt x="23117" y="77131"/>
                    <a:pt x="23117" y="77131"/>
                  </a:cubicBezTo>
                  <a:cubicBezTo>
                    <a:pt x="23584" y="75096"/>
                    <a:pt x="23550" y="72828"/>
                    <a:pt x="23383" y="70760"/>
                  </a:cubicBezTo>
                  <a:cubicBezTo>
                    <a:pt x="23517" y="70693"/>
                    <a:pt x="23650" y="70593"/>
                    <a:pt x="23784" y="70493"/>
                  </a:cubicBezTo>
                  <a:cubicBezTo>
                    <a:pt x="26519" y="68558"/>
                    <a:pt x="28487" y="64455"/>
                    <a:pt x="26085" y="61520"/>
                  </a:cubicBezTo>
                  <a:cubicBezTo>
                    <a:pt x="25218" y="60486"/>
                    <a:pt x="24117" y="59585"/>
                    <a:pt x="22950" y="58818"/>
                  </a:cubicBezTo>
                  <a:cubicBezTo>
                    <a:pt x="23083" y="57450"/>
                    <a:pt x="23217" y="56083"/>
                    <a:pt x="23183" y="54748"/>
                  </a:cubicBezTo>
                  <a:lnTo>
                    <a:pt x="23183" y="54715"/>
                  </a:lnTo>
                  <a:cubicBezTo>
                    <a:pt x="23283" y="54682"/>
                    <a:pt x="23417" y="54615"/>
                    <a:pt x="23550" y="54582"/>
                  </a:cubicBezTo>
                  <a:cubicBezTo>
                    <a:pt x="24518" y="54148"/>
                    <a:pt x="25251" y="53481"/>
                    <a:pt x="25752" y="52747"/>
                  </a:cubicBezTo>
                  <a:cubicBezTo>
                    <a:pt x="25985" y="51980"/>
                    <a:pt x="26219" y="51279"/>
                    <a:pt x="26452" y="50746"/>
                  </a:cubicBezTo>
                  <a:cubicBezTo>
                    <a:pt x="26419" y="50746"/>
                    <a:pt x="26419" y="50746"/>
                    <a:pt x="26419" y="50712"/>
                  </a:cubicBezTo>
                  <a:cubicBezTo>
                    <a:pt x="26452" y="50679"/>
                    <a:pt x="26452" y="50612"/>
                    <a:pt x="26452" y="50545"/>
                  </a:cubicBezTo>
                  <a:cubicBezTo>
                    <a:pt x="26486" y="50379"/>
                    <a:pt x="26486" y="50245"/>
                    <a:pt x="26519" y="50078"/>
                  </a:cubicBezTo>
                  <a:cubicBezTo>
                    <a:pt x="26552" y="50012"/>
                    <a:pt x="26586" y="49945"/>
                    <a:pt x="26652" y="49912"/>
                  </a:cubicBezTo>
                  <a:cubicBezTo>
                    <a:pt x="26619" y="49878"/>
                    <a:pt x="26586" y="49845"/>
                    <a:pt x="26519" y="49812"/>
                  </a:cubicBezTo>
                  <a:cubicBezTo>
                    <a:pt x="26552" y="49545"/>
                    <a:pt x="26519" y="49278"/>
                    <a:pt x="26519" y="49011"/>
                  </a:cubicBezTo>
                  <a:lnTo>
                    <a:pt x="26519" y="49011"/>
                  </a:lnTo>
                  <a:cubicBezTo>
                    <a:pt x="26586" y="49078"/>
                    <a:pt x="26619" y="49144"/>
                    <a:pt x="26686" y="49211"/>
                  </a:cubicBezTo>
                  <a:cubicBezTo>
                    <a:pt x="26652" y="48277"/>
                    <a:pt x="26386" y="47310"/>
                    <a:pt x="25919" y="46409"/>
                  </a:cubicBezTo>
                  <a:cubicBezTo>
                    <a:pt x="25852" y="46309"/>
                    <a:pt x="25785" y="46176"/>
                    <a:pt x="25718" y="46076"/>
                  </a:cubicBezTo>
                  <a:cubicBezTo>
                    <a:pt x="25685" y="46242"/>
                    <a:pt x="25652" y="46409"/>
                    <a:pt x="25652" y="46576"/>
                  </a:cubicBezTo>
                  <a:cubicBezTo>
                    <a:pt x="25485" y="46342"/>
                    <a:pt x="25318" y="46142"/>
                    <a:pt x="25118" y="45909"/>
                  </a:cubicBezTo>
                  <a:cubicBezTo>
                    <a:pt x="25151" y="45742"/>
                    <a:pt x="25218" y="45575"/>
                    <a:pt x="25285" y="45408"/>
                  </a:cubicBezTo>
                  <a:cubicBezTo>
                    <a:pt x="24584" y="44474"/>
                    <a:pt x="23650" y="43641"/>
                    <a:pt x="22616" y="42940"/>
                  </a:cubicBezTo>
                  <a:cubicBezTo>
                    <a:pt x="22383" y="32032"/>
                    <a:pt x="22383" y="21124"/>
                    <a:pt x="22349" y="10217"/>
                  </a:cubicBezTo>
                  <a:lnTo>
                    <a:pt x="22349" y="10217"/>
                  </a:lnTo>
                  <a:cubicBezTo>
                    <a:pt x="23284" y="10229"/>
                    <a:pt x="24219" y="10234"/>
                    <a:pt x="25154" y="10234"/>
                  </a:cubicBezTo>
                  <a:cubicBezTo>
                    <a:pt x="31275" y="10234"/>
                    <a:pt x="37393" y="10008"/>
                    <a:pt x="43491" y="10008"/>
                  </a:cubicBezTo>
                  <a:close/>
                  <a:moveTo>
                    <a:pt x="10815" y="70924"/>
                  </a:moveTo>
                  <a:cubicBezTo>
                    <a:pt x="10902" y="70924"/>
                    <a:pt x="10988" y="70925"/>
                    <a:pt x="11075" y="70927"/>
                  </a:cubicBezTo>
                  <a:cubicBezTo>
                    <a:pt x="11075" y="70960"/>
                    <a:pt x="11108" y="70993"/>
                    <a:pt x="11141" y="71027"/>
                  </a:cubicBezTo>
                  <a:cubicBezTo>
                    <a:pt x="11165" y="71062"/>
                    <a:pt x="11200" y="71076"/>
                    <a:pt x="11238" y="71076"/>
                  </a:cubicBezTo>
                  <a:cubicBezTo>
                    <a:pt x="11308" y="71076"/>
                    <a:pt x="11387" y="71025"/>
                    <a:pt x="11408" y="70960"/>
                  </a:cubicBezTo>
                  <a:cubicBezTo>
                    <a:pt x="11842" y="70993"/>
                    <a:pt x="12242" y="71027"/>
                    <a:pt x="12642" y="71094"/>
                  </a:cubicBezTo>
                  <a:cubicBezTo>
                    <a:pt x="17246" y="71961"/>
                    <a:pt x="26319" y="77531"/>
                    <a:pt x="23417" y="83269"/>
                  </a:cubicBezTo>
                  <a:cubicBezTo>
                    <a:pt x="22262" y="85579"/>
                    <a:pt x="19868" y="86587"/>
                    <a:pt x="17437" y="86587"/>
                  </a:cubicBezTo>
                  <a:cubicBezTo>
                    <a:pt x="16779" y="86587"/>
                    <a:pt x="16118" y="86513"/>
                    <a:pt x="15478" y="86371"/>
                  </a:cubicBezTo>
                  <a:cubicBezTo>
                    <a:pt x="12442" y="85704"/>
                    <a:pt x="10041" y="83636"/>
                    <a:pt x="7806" y="81634"/>
                  </a:cubicBezTo>
                  <a:cubicBezTo>
                    <a:pt x="7777" y="81613"/>
                    <a:pt x="7747" y="81604"/>
                    <a:pt x="7719" y="81604"/>
                  </a:cubicBezTo>
                  <a:cubicBezTo>
                    <a:pt x="7613" y="81604"/>
                    <a:pt x="7527" y="81730"/>
                    <a:pt x="7606" y="81835"/>
                  </a:cubicBezTo>
                  <a:cubicBezTo>
                    <a:pt x="7839" y="82068"/>
                    <a:pt x="8106" y="82335"/>
                    <a:pt x="8339" y="82568"/>
                  </a:cubicBezTo>
                  <a:cubicBezTo>
                    <a:pt x="10837" y="84977"/>
                    <a:pt x="14156" y="87173"/>
                    <a:pt x="17612" y="87173"/>
                  </a:cubicBezTo>
                  <a:cubicBezTo>
                    <a:pt x="18033" y="87173"/>
                    <a:pt x="18456" y="87141"/>
                    <a:pt x="18880" y="87072"/>
                  </a:cubicBezTo>
                  <a:lnTo>
                    <a:pt x="18880" y="87072"/>
                  </a:lnTo>
                  <a:cubicBezTo>
                    <a:pt x="18613" y="89240"/>
                    <a:pt x="18613" y="91475"/>
                    <a:pt x="18613" y="93676"/>
                  </a:cubicBezTo>
                  <a:cubicBezTo>
                    <a:pt x="18613" y="94177"/>
                    <a:pt x="18613" y="94744"/>
                    <a:pt x="18580" y="95311"/>
                  </a:cubicBezTo>
                  <a:cubicBezTo>
                    <a:pt x="15244" y="90974"/>
                    <a:pt x="11475" y="87138"/>
                    <a:pt x="7639" y="83302"/>
                  </a:cubicBezTo>
                  <a:lnTo>
                    <a:pt x="7405" y="83069"/>
                  </a:lnTo>
                  <a:cubicBezTo>
                    <a:pt x="5304" y="80967"/>
                    <a:pt x="3136" y="78165"/>
                    <a:pt x="3936" y="74996"/>
                  </a:cubicBezTo>
                  <a:cubicBezTo>
                    <a:pt x="4714" y="72017"/>
                    <a:pt x="7912" y="70924"/>
                    <a:pt x="10815" y="70924"/>
                  </a:cubicBezTo>
                  <a:close/>
                  <a:moveTo>
                    <a:pt x="22116" y="85671"/>
                  </a:moveTo>
                  <a:cubicBezTo>
                    <a:pt x="22149" y="86905"/>
                    <a:pt x="22216" y="88139"/>
                    <a:pt x="22349" y="89373"/>
                  </a:cubicBezTo>
                  <a:cubicBezTo>
                    <a:pt x="22349" y="89373"/>
                    <a:pt x="22349" y="89407"/>
                    <a:pt x="22349" y="89440"/>
                  </a:cubicBezTo>
                  <a:cubicBezTo>
                    <a:pt x="22316" y="89540"/>
                    <a:pt x="22349" y="89740"/>
                    <a:pt x="22550" y="89740"/>
                  </a:cubicBezTo>
                  <a:cubicBezTo>
                    <a:pt x="26560" y="89798"/>
                    <a:pt x="30573" y="89820"/>
                    <a:pt x="34588" y="89820"/>
                  </a:cubicBezTo>
                  <a:cubicBezTo>
                    <a:pt x="44497" y="89820"/>
                    <a:pt x="54413" y="89688"/>
                    <a:pt x="64313" y="89640"/>
                  </a:cubicBezTo>
                  <a:cubicBezTo>
                    <a:pt x="64332" y="89640"/>
                    <a:pt x="64351" y="89640"/>
                    <a:pt x="64364" y="89634"/>
                  </a:cubicBezTo>
                  <a:lnTo>
                    <a:pt x="64364" y="89634"/>
                  </a:lnTo>
                  <a:cubicBezTo>
                    <a:pt x="64102" y="90092"/>
                    <a:pt x="63841" y="90550"/>
                    <a:pt x="63612" y="91041"/>
                  </a:cubicBezTo>
                  <a:cubicBezTo>
                    <a:pt x="62011" y="94177"/>
                    <a:pt x="60977" y="97946"/>
                    <a:pt x="61778" y="101449"/>
                  </a:cubicBezTo>
                  <a:cubicBezTo>
                    <a:pt x="56770" y="101595"/>
                    <a:pt x="51773" y="101671"/>
                    <a:pt x="46776" y="101671"/>
                  </a:cubicBezTo>
                  <a:cubicBezTo>
                    <a:pt x="42684" y="101671"/>
                    <a:pt x="38591" y="101620"/>
                    <a:pt x="34491" y="101515"/>
                  </a:cubicBezTo>
                  <a:cubicBezTo>
                    <a:pt x="32323" y="101449"/>
                    <a:pt x="30122" y="101382"/>
                    <a:pt x="27953" y="101315"/>
                  </a:cubicBezTo>
                  <a:cubicBezTo>
                    <a:pt x="25785" y="101215"/>
                    <a:pt x="23317" y="101415"/>
                    <a:pt x="21182" y="100948"/>
                  </a:cubicBezTo>
                  <a:cubicBezTo>
                    <a:pt x="18547" y="100348"/>
                    <a:pt x="19147" y="95745"/>
                    <a:pt x="19114" y="93676"/>
                  </a:cubicBezTo>
                  <a:cubicBezTo>
                    <a:pt x="19114" y="91441"/>
                    <a:pt x="19247" y="89207"/>
                    <a:pt x="19247" y="86972"/>
                  </a:cubicBezTo>
                  <a:cubicBezTo>
                    <a:pt x="19748" y="86871"/>
                    <a:pt x="20248" y="86705"/>
                    <a:pt x="20748" y="86505"/>
                  </a:cubicBezTo>
                  <a:cubicBezTo>
                    <a:pt x="21249" y="86271"/>
                    <a:pt x="21716" y="86004"/>
                    <a:pt x="22116" y="85671"/>
                  </a:cubicBezTo>
                  <a:close/>
                  <a:moveTo>
                    <a:pt x="75691" y="52374"/>
                  </a:moveTo>
                  <a:cubicBezTo>
                    <a:pt x="76311" y="52374"/>
                    <a:pt x="76851" y="52476"/>
                    <a:pt x="77289" y="52680"/>
                  </a:cubicBezTo>
                  <a:cubicBezTo>
                    <a:pt x="74220" y="52981"/>
                    <a:pt x="74687" y="56550"/>
                    <a:pt x="74587" y="59118"/>
                  </a:cubicBezTo>
                  <a:cubicBezTo>
                    <a:pt x="74520" y="60386"/>
                    <a:pt x="74253" y="61520"/>
                    <a:pt x="75554" y="62120"/>
                  </a:cubicBezTo>
                  <a:cubicBezTo>
                    <a:pt x="76255" y="62439"/>
                    <a:pt x="77032" y="62567"/>
                    <a:pt x="77812" y="62567"/>
                  </a:cubicBezTo>
                  <a:cubicBezTo>
                    <a:pt x="78666" y="62567"/>
                    <a:pt x="79524" y="62414"/>
                    <a:pt x="80291" y="62187"/>
                  </a:cubicBezTo>
                  <a:cubicBezTo>
                    <a:pt x="80558" y="65289"/>
                    <a:pt x="80724" y="68392"/>
                    <a:pt x="80791" y="71527"/>
                  </a:cubicBezTo>
                  <a:lnTo>
                    <a:pt x="80758" y="71527"/>
                  </a:lnTo>
                  <a:cubicBezTo>
                    <a:pt x="79423" y="71360"/>
                    <a:pt x="78123" y="71327"/>
                    <a:pt x="76788" y="71127"/>
                  </a:cubicBezTo>
                  <a:cubicBezTo>
                    <a:pt x="76621" y="71127"/>
                    <a:pt x="76555" y="71360"/>
                    <a:pt x="76722" y="71394"/>
                  </a:cubicBezTo>
                  <a:cubicBezTo>
                    <a:pt x="77855" y="71632"/>
                    <a:pt x="79122" y="71871"/>
                    <a:pt x="80332" y="71871"/>
                  </a:cubicBezTo>
                  <a:cubicBezTo>
                    <a:pt x="80475" y="71871"/>
                    <a:pt x="80617" y="71868"/>
                    <a:pt x="80758" y="71861"/>
                  </a:cubicBezTo>
                  <a:lnTo>
                    <a:pt x="80791" y="71861"/>
                  </a:lnTo>
                  <a:cubicBezTo>
                    <a:pt x="80858" y="76064"/>
                    <a:pt x="80791" y="80300"/>
                    <a:pt x="80691" y="84503"/>
                  </a:cubicBezTo>
                  <a:cubicBezTo>
                    <a:pt x="80558" y="88806"/>
                    <a:pt x="79890" y="92976"/>
                    <a:pt x="78356" y="96979"/>
                  </a:cubicBezTo>
                  <a:cubicBezTo>
                    <a:pt x="77756" y="98513"/>
                    <a:pt x="77088" y="100081"/>
                    <a:pt x="77155" y="101749"/>
                  </a:cubicBezTo>
                  <a:cubicBezTo>
                    <a:pt x="77189" y="102349"/>
                    <a:pt x="77289" y="102950"/>
                    <a:pt x="77555" y="103517"/>
                  </a:cubicBezTo>
                  <a:cubicBezTo>
                    <a:pt x="77822" y="104117"/>
                    <a:pt x="79157" y="105552"/>
                    <a:pt x="78890" y="106285"/>
                  </a:cubicBezTo>
                  <a:cubicBezTo>
                    <a:pt x="69516" y="111422"/>
                    <a:pt x="60143" y="117126"/>
                    <a:pt x="51870" y="123931"/>
                  </a:cubicBezTo>
                  <a:cubicBezTo>
                    <a:pt x="51470" y="123464"/>
                    <a:pt x="50870" y="123264"/>
                    <a:pt x="50236" y="123031"/>
                  </a:cubicBezTo>
                  <a:cubicBezTo>
                    <a:pt x="48802" y="122464"/>
                    <a:pt x="47301" y="122163"/>
                    <a:pt x="45833" y="121830"/>
                  </a:cubicBezTo>
                  <a:cubicBezTo>
                    <a:pt x="42364" y="120996"/>
                    <a:pt x="39562" y="119461"/>
                    <a:pt x="36993" y="116993"/>
                  </a:cubicBezTo>
                  <a:cubicBezTo>
                    <a:pt x="32123" y="112323"/>
                    <a:pt x="28454" y="106519"/>
                    <a:pt x="23750" y="101715"/>
                  </a:cubicBezTo>
                  <a:lnTo>
                    <a:pt x="23750" y="101715"/>
                  </a:lnTo>
                  <a:cubicBezTo>
                    <a:pt x="25919" y="101816"/>
                    <a:pt x="28087" y="101882"/>
                    <a:pt x="30255" y="101949"/>
                  </a:cubicBezTo>
                  <a:cubicBezTo>
                    <a:pt x="36053" y="102151"/>
                    <a:pt x="41860" y="102252"/>
                    <a:pt x="47672" y="102252"/>
                  </a:cubicBezTo>
                  <a:cubicBezTo>
                    <a:pt x="52428" y="102252"/>
                    <a:pt x="57186" y="102184"/>
                    <a:pt x="61944" y="102049"/>
                  </a:cubicBezTo>
                  <a:cubicBezTo>
                    <a:pt x="62011" y="102316"/>
                    <a:pt x="62111" y="102549"/>
                    <a:pt x="62211" y="102816"/>
                  </a:cubicBezTo>
                  <a:cubicBezTo>
                    <a:pt x="62239" y="102900"/>
                    <a:pt x="62302" y="102937"/>
                    <a:pt x="62364" y="102937"/>
                  </a:cubicBezTo>
                  <a:cubicBezTo>
                    <a:pt x="62449" y="102937"/>
                    <a:pt x="62531" y="102866"/>
                    <a:pt x="62511" y="102750"/>
                  </a:cubicBezTo>
                  <a:cubicBezTo>
                    <a:pt x="61644" y="98747"/>
                    <a:pt x="62278" y="94944"/>
                    <a:pt x="64113" y="91341"/>
                  </a:cubicBezTo>
                  <a:cubicBezTo>
                    <a:pt x="65614" y="88406"/>
                    <a:pt x="68049" y="85971"/>
                    <a:pt x="69250" y="82969"/>
                  </a:cubicBezTo>
                  <a:cubicBezTo>
                    <a:pt x="70517" y="79833"/>
                    <a:pt x="70350" y="76264"/>
                    <a:pt x="70284" y="72995"/>
                  </a:cubicBezTo>
                  <a:cubicBezTo>
                    <a:pt x="70217" y="69059"/>
                    <a:pt x="69950" y="65156"/>
                    <a:pt x="69550" y="61253"/>
                  </a:cubicBezTo>
                  <a:cubicBezTo>
                    <a:pt x="69350" y="59218"/>
                    <a:pt x="69116" y="57150"/>
                    <a:pt x="70350" y="55382"/>
                  </a:cubicBezTo>
                  <a:cubicBezTo>
                    <a:pt x="71451" y="53781"/>
                    <a:pt x="73486" y="52547"/>
                    <a:pt x="75421" y="52380"/>
                  </a:cubicBezTo>
                  <a:cubicBezTo>
                    <a:pt x="75512" y="52376"/>
                    <a:pt x="75603" y="52374"/>
                    <a:pt x="75691" y="52374"/>
                  </a:cubicBezTo>
                  <a:close/>
                  <a:moveTo>
                    <a:pt x="93133" y="123531"/>
                  </a:moveTo>
                  <a:cubicBezTo>
                    <a:pt x="95468" y="126767"/>
                    <a:pt x="98003" y="129902"/>
                    <a:pt x="100772" y="132838"/>
                  </a:cubicBezTo>
                  <a:cubicBezTo>
                    <a:pt x="100505" y="132904"/>
                    <a:pt x="100438" y="133305"/>
                    <a:pt x="100772" y="133371"/>
                  </a:cubicBezTo>
                  <a:lnTo>
                    <a:pt x="101106" y="133438"/>
                  </a:lnTo>
                  <a:cubicBezTo>
                    <a:pt x="99952" y="135288"/>
                    <a:pt x="97541" y="135679"/>
                    <a:pt x="95124" y="135679"/>
                  </a:cubicBezTo>
                  <a:cubicBezTo>
                    <a:pt x="93489" y="135679"/>
                    <a:pt x="91850" y="135500"/>
                    <a:pt x="90598" y="135473"/>
                  </a:cubicBezTo>
                  <a:cubicBezTo>
                    <a:pt x="86929" y="135373"/>
                    <a:pt x="83260" y="135239"/>
                    <a:pt x="79557" y="135206"/>
                  </a:cubicBezTo>
                  <a:cubicBezTo>
                    <a:pt x="77322" y="135206"/>
                    <a:pt x="75087" y="135239"/>
                    <a:pt x="72819" y="135340"/>
                  </a:cubicBezTo>
                  <a:cubicBezTo>
                    <a:pt x="76288" y="133438"/>
                    <a:pt x="79690" y="131403"/>
                    <a:pt x="83093" y="129402"/>
                  </a:cubicBezTo>
                  <a:cubicBezTo>
                    <a:pt x="86428" y="127467"/>
                    <a:pt x="89898" y="125633"/>
                    <a:pt x="93133" y="123531"/>
                  </a:cubicBezTo>
                  <a:close/>
                  <a:moveTo>
                    <a:pt x="80084" y="106673"/>
                  </a:moveTo>
                  <a:cubicBezTo>
                    <a:pt x="82858" y="106673"/>
                    <a:pt x="84875" y="111166"/>
                    <a:pt x="86162" y="113157"/>
                  </a:cubicBezTo>
                  <a:cubicBezTo>
                    <a:pt x="87696" y="115559"/>
                    <a:pt x="89230" y="117927"/>
                    <a:pt x="90832" y="120262"/>
                  </a:cubicBezTo>
                  <a:cubicBezTo>
                    <a:pt x="91499" y="121229"/>
                    <a:pt x="92166" y="122163"/>
                    <a:pt x="92833" y="123097"/>
                  </a:cubicBezTo>
                  <a:cubicBezTo>
                    <a:pt x="89431" y="124899"/>
                    <a:pt x="86128" y="127000"/>
                    <a:pt x="82826" y="128935"/>
                  </a:cubicBezTo>
                  <a:cubicBezTo>
                    <a:pt x="79290" y="131036"/>
                    <a:pt x="75721" y="133071"/>
                    <a:pt x="72252" y="135239"/>
                  </a:cubicBezTo>
                  <a:cubicBezTo>
                    <a:pt x="72185" y="135273"/>
                    <a:pt x="72152" y="135340"/>
                    <a:pt x="72152" y="135373"/>
                  </a:cubicBezTo>
                  <a:cubicBezTo>
                    <a:pt x="67582" y="135606"/>
                    <a:pt x="63012" y="136207"/>
                    <a:pt x="58609" y="137508"/>
                  </a:cubicBezTo>
                  <a:cubicBezTo>
                    <a:pt x="58609" y="137441"/>
                    <a:pt x="58575" y="137374"/>
                    <a:pt x="58542" y="137308"/>
                  </a:cubicBezTo>
                  <a:cubicBezTo>
                    <a:pt x="57041" y="135440"/>
                    <a:pt x="55740" y="133472"/>
                    <a:pt x="54606" y="131370"/>
                  </a:cubicBezTo>
                  <a:cubicBezTo>
                    <a:pt x="53505" y="129369"/>
                    <a:pt x="52237" y="127067"/>
                    <a:pt x="51937" y="124799"/>
                  </a:cubicBezTo>
                  <a:lnTo>
                    <a:pt x="52037" y="124665"/>
                  </a:lnTo>
                  <a:cubicBezTo>
                    <a:pt x="52104" y="124599"/>
                    <a:pt x="52137" y="124498"/>
                    <a:pt x="52104" y="124398"/>
                  </a:cubicBezTo>
                  <a:cubicBezTo>
                    <a:pt x="52104" y="124332"/>
                    <a:pt x="52071" y="124298"/>
                    <a:pt x="52071" y="124265"/>
                  </a:cubicBezTo>
                  <a:cubicBezTo>
                    <a:pt x="60844" y="118161"/>
                    <a:pt x="69516" y="112156"/>
                    <a:pt x="78890" y="106986"/>
                  </a:cubicBezTo>
                  <a:cubicBezTo>
                    <a:pt x="78914" y="106998"/>
                    <a:pt x="78943" y="107006"/>
                    <a:pt x="78975" y="107006"/>
                  </a:cubicBezTo>
                  <a:cubicBezTo>
                    <a:pt x="79030" y="107006"/>
                    <a:pt x="79093" y="106983"/>
                    <a:pt x="79157" y="106919"/>
                  </a:cubicBezTo>
                  <a:cubicBezTo>
                    <a:pt x="79223" y="106886"/>
                    <a:pt x="79290" y="106819"/>
                    <a:pt x="79323" y="106786"/>
                  </a:cubicBezTo>
                  <a:cubicBezTo>
                    <a:pt x="79583" y="106709"/>
                    <a:pt x="79837" y="106673"/>
                    <a:pt x="80084" y="106673"/>
                  </a:cubicBezTo>
                  <a:close/>
                  <a:moveTo>
                    <a:pt x="20551" y="0"/>
                  </a:moveTo>
                  <a:cubicBezTo>
                    <a:pt x="20030" y="0"/>
                    <a:pt x="19506" y="58"/>
                    <a:pt x="19147" y="310"/>
                  </a:cubicBezTo>
                  <a:cubicBezTo>
                    <a:pt x="18380" y="910"/>
                    <a:pt x="18647" y="2144"/>
                    <a:pt x="18613" y="2945"/>
                  </a:cubicBezTo>
                  <a:lnTo>
                    <a:pt x="18613" y="8215"/>
                  </a:lnTo>
                  <a:cubicBezTo>
                    <a:pt x="18580" y="11551"/>
                    <a:pt x="18547" y="14887"/>
                    <a:pt x="18547" y="18222"/>
                  </a:cubicBezTo>
                  <a:cubicBezTo>
                    <a:pt x="18547" y="20624"/>
                    <a:pt x="18513" y="22992"/>
                    <a:pt x="18480" y="25394"/>
                  </a:cubicBezTo>
                  <a:cubicBezTo>
                    <a:pt x="16845" y="23626"/>
                    <a:pt x="15211" y="21892"/>
                    <a:pt x="13576" y="20124"/>
                  </a:cubicBezTo>
                  <a:cubicBezTo>
                    <a:pt x="12276" y="18723"/>
                    <a:pt x="10875" y="17288"/>
                    <a:pt x="9140" y="16421"/>
                  </a:cubicBezTo>
                  <a:cubicBezTo>
                    <a:pt x="8180" y="15941"/>
                    <a:pt x="7090" y="15677"/>
                    <a:pt x="6029" y="15677"/>
                  </a:cubicBezTo>
                  <a:cubicBezTo>
                    <a:pt x="4142" y="15677"/>
                    <a:pt x="2346" y="16513"/>
                    <a:pt x="1535" y="18456"/>
                  </a:cubicBezTo>
                  <a:cubicBezTo>
                    <a:pt x="0" y="22025"/>
                    <a:pt x="2469" y="25428"/>
                    <a:pt x="4603" y="28096"/>
                  </a:cubicBezTo>
                  <a:cubicBezTo>
                    <a:pt x="7806" y="32166"/>
                    <a:pt x="11008" y="36235"/>
                    <a:pt x="14377" y="40171"/>
                  </a:cubicBezTo>
                  <a:cubicBezTo>
                    <a:pt x="14213" y="40163"/>
                    <a:pt x="14048" y="40159"/>
                    <a:pt x="13884" y="40159"/>
                  </a:cubicBezTo>
                  <a:cubicBezTo>
                    <a:pt x="10800" y="40159"/>
                    <a:pt x="7670" y="41650"/>
                    <a:pt x="7005" y="44975"/>
                  </a:cubicBezTo>
                  <a:cubicBezTo>
                    <a:pt x="6171" y="48978"/>
                    <a:pt x="8973" y="52213"/>
                    <a:pt x="12042" y="54382"/>
                  </a:cubicBezTo>
                  <a:cubicBezTo>
                    <a:pt x="9474" y="54515"/>
                    <a:pt x="7372" y="56049"/>
                    <a:pt x="6538" y="58818"/>
                  </a:cubicBezTo>
                  <a:cubicBezTo>
                    <a:pt x="5271" y="63054"/>
                    <a:pt x="7772" y="67191"/>
                    <a:pt x="10508" y="70326"/>
                  </a:cubicBezTo>
                  <a:cubicBezTo>
                    <a:pt x="10007" y="70326"/>
                    <a:pt x="9540" y="70360"/>
                    <a:pt x="9040" y="70460"/>
                  </a:cubicBezTo>
                  <a:cubicBezTo>
                    <a:pt x="6905" y="70793"/>
                    <a:pt x="4670" y="71861"/>
                    <a:pt x="3703" y="73896"/>
                  </a:cubicBezTo>
                  <a:cubicBezTo>
                    <a:pt x="2769" y="75964"/>
                    <a:pt x="3236" y="78365"/>
                    <a:pt x="4337" y="80233"/>
                  </a:cubicBezTo>
                  <a:cubicBezTo>
                    <a:pt x="5904" y="82969"/>
                    <a:pt x="8573" y="84970"/>
                    <a:pt x="10741" y="87172"/>
                  </a:cubicBezTo>
                  <a:cubicBezTo>
                    <a:pt x="13476" y="89940"/>
                    <a:pt x="15978" y="92876"/>
                    <a:pt x="18347" y="95945"/>
                  </a:cubicBezTo>
                  <a:cubicBezTo>
                    <a:pt x="18413" y="96045"/>
                    <a:pt x="18480" y="96078"/>
                    <a:pt x="18547" y="96078"/>
                  </a:cubicBezTo>
                  <a:cubicBezTo>
                    <a:pt x="18513" y="97479"/>
                    <a:pt x="18580" y="98947"/>
                    <a:pt x="19080" y="100048"/>
                  </a:cubicBezTo>
                  <a:cubicBezTo>
                    <a:pt x="19647" y="101315"/>
                    <a:pt x="20815" y="101515"/>
                    <a:pt x="22083" y="101615"/>
                  </a:cubicBezTo>
                  <a:cubicBezTo>
                    <a:pt x="22483" y="101649"/>
                    <a:pt x="22850" y="101649"/>
                    <a:pt x="23250" y="101682"/>
                  </a:cubicBezTo>
                  <a:cubicBezTo>
                    <a:pt x="25118" y="104317"/>
                    <a:pt x="27320" y="106752"/>
                    <a:pt x="29421" y="109221"/>
                  </a:cubicBezTo>
                  <a:cubicBezTo>
                    <a:pt x="31489" y="111723"/>
                    <a:pt x="33524" y="114291"/>
                    <a:pt x="35826" y="116626"/>
                  </a:cubicBezTo>
                  <a:cubicBezTo>
                    <a:pt x="37627" y="118527"/>
                    <a:pt x="39695" y="120229"/>
                    <a:pt x="42130" y="121263"/>
                  </a:cubicBezTo>
                  <a:cubicBezTo>
                    <a:pt x="43431" y="121863"/>
                    <a:pt x="44832" y="122197"/>
                    <a:pt x="46233" y="122530"/>
                  </a:cubicBezTo>
                  <a:cubicBezTo>
                    <a:pt x="46733" y="122630"/>
                    <a:pt x="51804" y="124065"/>
                    <a:pt x="51470" y="124432"/>
                  </a:cubicBezTo>
                  <a:cubicBezTo>
                    <a:pt x="51337" y="124632"/>
                    <a:pt x="51437" y="124865"/>
                    <a:pt x="51604" y="124932"/>
                  </a:cubicBezTo>
                  <a:cubicBezTo>
                    <a:pt x="51537" y="126967"/>
                    <a:pt x="52771" y="129135"/>
                    <a:pt x="53672" y="130870"/>
                  </a:cubicBezTo>
                  <a:cubicBezTo>
                    <a:pt x="54906" y="133305"/>
                    <a:pt x="56407" y="135606"/>
                    <a:pt x="58108" y="137741"/>
                  </a:cubicBezTo>
                  <a:cubicBezTo>
                    <a:pt x="58172" y="137805"/>
                    <a:pt x="58235" y="137828"/>
                    <a:pt x="58290" y="137828"/>
                  </a:cubicBezTo>
                  <a:cubicBezTo>
                    <a:pt x="58322" y="137828"/>
                    <a:pt x="58351" y="137820"/>
                    <a:pt x="58375" y="137808"/>
                  </a:cubicBezTo>
                  <a:cubicBezTo>
                    <a:pt x="58400" y="137857"/>
                    <a:pt x="58442" y="137888"/>
                    <a:pt x="58502" y="137888"/>
                  </a:cubicBezTo>
                  <a:cubicBezTo>
                    <a:pt x="58524" y="137888"/>
                    <a:pt x="58548" y="137884"/>
                    <a:pt x="58575" y="137875"/>
                  </a:cubicBezTo>
                  <a:cubicBezTo>
                    <a:pt x="65363" y="136277"/>
                    <a:pt x="72249" y="135802"/>
                    <a:pt x="79191" y="135802"/>
                  </a:cubicBezTo>
                  <a:cubicBezTo>
                    <a:pt x="80368" y="135802"/>
                    <a:pt x="81546" y="135816"/>
                    <a:pt x="82726" y="135840"/>
                  </a:cubicBezTo>
                  <a:cubicBezTo>
                    <a:pt x="86595" y="135940"/>
                    <a:pt x="90465" y="136073"/>
                    <a:pt x="94367" y="136107"/>
                  </a:cubicBezTo>
                  <a:cubicBezTo>
                    <a:pt x="94688" y="136111"/>
                    <a:pt x="95018" y="136115"/>
                    <a:pt x="95352" y="136115"/>
                  </a:cubicBezTo>
                  <a:cubicBezTo>
                    <a:pt x="97840" y="136115"/>
                    <a:pt x="100601" y="135871"/>
                    <a:pt x="101806" y="133371"/>
                  </a:cubicBezTo>
                  <a:cubicBezTo>
                    <a:pt x="101873" y="133238"/>
                    <a:pt x="101839" y="133071"/>
                    <a:pt x="101706" y="132971"/>
                  </a:cubicBezTo>
                  <a:cubicBezTo>
                    <a:pt x="101706" y="132971"/>
                    <a:pt x="101706" y="132971"/>
                    <a:pt x="101706" y="132938"/>
                  </a:cubicBezTo>
                  <a:cubicBezTo>
                    <a:pt x="96869" y="127968"/>
                    <a:pt x="92866" y="122330"/>
                    <a:pt x="89064" y="116559"/>
                  </a:cubicBezTo>
                  <a:cubicBezTo>
                    <a:pt x="87296" y="113857"/>
                    <a:pt x="85661" y="110989"/>
                    <a:pt x="83760" y="108387"/>
                  </a:cubicBezTo>
                  <a:cubicBezTo>
                    <a:pt x="82904" y="107246"/>
                    <a:pt x="81658" y="106227"/>
                    <a:pt x="80314" y="106227"/>
                  </a:cubicBezTo>
                  <a:cubicBezTo>
                    <a:pt x="80086" y="106227"/>
                    <a:pt x="79855" y="106256"/>
                    <a:pt x="79624" y="106319"/>
                  </a:cubicBezTo>
                  <a:cubicBezTo>
                    <a:pt x="79757" y="105852"/>
                    <a:pt x="79557" y="105318"/>
                    <a:pt x="79257" y="104818"/>
                  </a:cubicBezTo>
                  <a:cubicBezTo>
                    <a:pt x="78723" y="103950"/>
                    <a:pt x="78022" y="103450"/>
                    <a:pt x="77822" y="102383"/>
                  </a:cubicBezTo>
                  <a:cubicBezTo>
                    <a:pt x="77555" y="101048"/>
                    <a:pt x="77956" y="99714"/>
                    <a:pt x="78423" y="98446"/>
                  </a:cubicBezTo>
                  <a:cubicBezTo>
                    <a:pt x="79824" y="94577"/>
                    <a:pt x="80925" y="90841"/>
                    <a:pt x="81191" y="86705"/>
                  </a:cubicBezTo>
                  <a:cubicBezTo>
                    <a:pt x="81492" y="82268"/>
                    <a:pt x="81392" y="77732"/>
                    <a:pt x="81358" y="73295"/>
                  </a:cubicBezTo>
                  <a:cubicBezTo>
                    <a:pt x="81325" y="68792"/>
                    <a:pt x="81158" y="64289"/>
                    <a:pt x="80658" y="59785"/>
                  </a:cubicBezTo>
                  <a:cubicBezTo>
                    <a:pt x="80391" y="57184"/>
                    <a:pt x="80324" y="53181"/>
                    <a:pt x="77389" y="52047"/>
                  </a:cubicBezTo>
                  <a:cubicBezTo>
                    <a:pt x="76885" y="51856"/>
                    <a:pt x="76354" y="51771"/>
                    <a:pt x="75814" y="51771"/>
                  </a:cubicBezTo>
                  <a:cubicBezTo>
                    <a:pt x="75028" y="51771"/>
                    <a:pt x="74223" y="51950"/>
                    <a:pt x="73453" y="52247"/>
                  </a:cubicBezTo>
                  <a:cubicBezTo>
                    <a:pt x="73486" y="52213"/>
                    <a:pt x="73486" y="52147"/>
                    <a:pt x="73486" y="52113"/>
                  </a:cubicBezTo>
                  <a:cubicBezTo>
                    <a:pt x="73386" y="43807"/>
                    <a:pt x="73252" y="35535"/>
                    <a:pt x="73119" y="27262"/>
                  </a:cubicBezTo>
                  <a:cubicBezTo>
                    <a:pt x="73052" y="23159"/>
                    <a:pt x="73019" y="19090"/>
                    <a:pt x="72952" y="14987"/>
                  </a:cubicBezTo>
                  <a:cubicBezTo>
                    <a:pt x="72852" y="10917"/>
                    <a:pt x="72986" y="6747"/>
                    <a:pt x="72652" y="2678"/>
                  </a:cubicBezTo>
                  <a:cubicBezTo>
                    <a:pt x="72652" y="2645"/>
                    <a:pt x="72685" y="2611"/>
                    <a:pt x="72685" y="2544"/>
                  </a:cubicBezTo>
                  <a:cubicBezTo>
                    <a:pt x="73019" y="310"/>
                    <a:pt x="70317" y="476"/>
                    <a:pt x="68783" y="443"/>
                  </a:cubicBezTo>
                  <a:cubicBezTo>
                    <a:pt x="65247" y="376"/>
                    <a:pt x="61744" y="310"/>
                    <a:pt x="58208" y="243"/>
                  </a:cubicBezTo>
                  <a:cubicBezTo>
                    <a:pt x="51237" y="176"/>
                    <a:pt x="44298" y="109"/>
                    <a:pt x="37327" y="76"/>
                  </a:cubicBezTo>
                  <a:cubicBezTo>
                    <a:pt x="33824" y="76"/>
                    <a:pt x="30288" y="43"/>
                    <a:pt x="26753" y="43"/>
                  </a:cubicBezTo>
                  <a:lnTo>
                    <a:pt x="21782" y="43"/>
                  </a:lnTo>
                  <a:cubicBezTo>
                    <a:pt x="21444" y="43"/>
                    <a:pt x="20998" y="0"/>
                    <a:pt x="20551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49D0A64-24F8-0E56-4F72-D6395AF8B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19" y="3745155"/>
            <a:ext cx="1426496" cy="1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15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15"/>
          <p:cNvSpPr/>
          <p:nvPr/>
        </p:nvSpPr>
        <p:spPr>
          <a:xfrm>
            <a:off x="4193775" y="1404700"/>
            <a:ext cx="754500" cy="512100"/>
          </a:xfrm>
          <a:prstGeom prst="roundRect">
            <a:avLst>
              <a:gd name="adj" fmla="val 16667"/>
            </a:avLst>
          </a:prstGeom>
          <a:solidFill>
            <a:srgbClr val="FFFFFF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115"/>
          <p:cNvSpPr/>
          <p:nvPr/>
        </p:nvSpPr>
        <p:spPr>
          <a:xfrm>
            <a:off x="4195719" y="3069871"/>
            <a:ext cx="754500" cy="512100"/>
          </a:xfrm>
          <a:prstGeom prst="roundRect">
            <a:avLst>
              <a:gd name="adj" fmla="val 16667"/>
            </a:avLst>
          </a:prstGeom>
          <a:solidFill>
            <a:srgbClr val="FFFFFF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115"/>
          <p:cNvSpPr/>
          <p:nvPr/>
        </p:nvSpPr>
        <p:spPr>
          <a:xfrm>
            <a:off x="6945569" y="1404700"/>
            <a:ext cx="754500" cy="512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115"/>
          <p:cNvSpPr/>
          <p:nvPr/>
        </p:nvSpPr>
        <p:spPr>
          <a:xfrm>
            <a:off x="1443925" y="1404700"/>
            <a:ext cx="754500" cy="512100"/>
          </a:xfrm>
          <a:prstGeom prst="roundRect">
            <a:avLst>
              <a:gd name="adj" fmla="val 16667"/>
            </a:avLst>
          </a:prstGeom>
          <a:solidFill>
            <a:srgbClr val="FFFFFF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115"/>
          <p:cNvSpPr txBox="1">
            <a:spLocks noGrp="1"/>
          </p:cNvSpPr>
          <p:nvPr>
            <p:ph type="subTitle" idx="1"/>
          </p:nvPr>
        </p:nvSpPr>
        <p:spPr>
          <a:xfrm>
            <a:off x="3579900" y="3448781"/>
            <a:ext cx="1984200" cy="10059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100$ budget</a:t>
            </a:r>
          </a:p>
        </p:txBody>
      </p:sp>
      <p:sp>
        <p:nvSpPr>
          <p:cNvPr id="2302" name="Google Shape;2302;p115"/>
          <p:cNvSpPr txBox="1">
            <a:spLocks noGrp="1"/>
          </p:cNvSpPr>
          <p:nvPr>
            <p:ph type="subTitle" idx="6"/>
          </p:nvPr>
        </p:nvSpPr>
        <p:spPr>
          <a:xfrm>
            <a:off x="828106" y="1783637"/>
            <a:ext cx="1984200" cy="10059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Limited time to work on radar systems</a:t>
            </a:r>
          </a:p>
        </p:txBody>
      </p:sp>
      <p:sp>
        <p:nvSpPr>
          <p:cNvPr id="2303" name="Google Shape;2303;p115"/>
          <p:cNvSpPr txBox="1">
            <a:spLocks noGrp="1"/>
          </p:cNvSpPr>
          <p:nvPr>
            <p:ph type="subTitle" idx="7"/>
          </p:nvPr>
        </p:nvSpPr>
        <p:spPr>
          <a:xfrm>
            <a:off x="3579900" y="1783637"/>
            <a:ext cx="1984200" cy="10059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Wide range of exploration. </a:t>
            </a:r>
            <a:r>
              <a:rPr lang="en-US"/>
              <a:t>D</a:t>
            </a:r>
            <a:r>
              <a:rPr lang="en" err="1"/>
              <a:t>ue</a:t>
            </a:r>
            <a:r>
              <a:rPr lang="en"/>
              <a:t> to use of multiple sensors</a:t>
            </a:r>
          </a:p>
        </p:txBody>
      </p:sp>
      <p:sp>
        <p:nvSpPr>
          <p:cNvPr id="2304" name="Google Shape;2304;p115"/>
          <p:cNvSpPr txBox="1">
            <a:spLocks noGrp="1"/>
          </p:cNvSpPr>
          <p:nvPr>
            <p:ph type="subTitle" idx="8"/>
          </p:nvPr>
        </p:nvSpPr>
        <p:spPr>
          <a:xfrm>
            <a:off x="6329744" y="1783637"/>
            <a:ext cx="1984200" cy="10059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No open source code libraries for systems</a:t>
            </a:r>
          </a:p>
        </p:txBody>
      </p:sp>
      <p:sp>
        <p:nvSpPr>
          <p:cNvPr id="2305" name="Google Shape;2305;p115"/>
          <p:cNvSpPr txBox="1">
            <a:spLocks noGrp="1"/>
          </p:cNvSpPr>
          <p:nvPr>
            <p:ph type="subTitle" idx="9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</p:spPr>
        <p:txBody>
          <a:bodyPr spcFirstLastPara="1" wrap="square" lIns="91425" tIns="198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06" name="Google Shape;2306;p115"/>
          <p:cNvSpPr txBox="1">
            <a:spLocks noGrp="1"/>
          </p:cNvSpPr>
          <p:nvPr>
            <p:ph type="subTitle" idx="13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</p:spPr>
        <p:txBody>
          <a:bodyPr spcFirstLastPara="1" wrap="square" lIns="91425" tIns="198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07" name="Google Shape;2307;p115"/>
          <p:cNvSpPr txBox="1">
            <a:spLocks noGrp="1"/>
          </p:cNvSpPr>
          <p:nvPr>
            <p:ph type="subTitle" idx="14"/>
          </p:nvPr>
        </p:nvSpPr>
        <p:spPr>
          <a:xfrm>
            <a:off x="3495000" y="3089371"/>
            <a:ext cx="21540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08" name="Google Shape;2308;p115"/>
          <p:cNvSpPr txBox="1">
            <a:spLocks noGrp="1"/>
          </p:cNvSpPr>
          <p:nvPr>
            <p:ph type="subTitle" idx="15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09" name="Google Shape;2309;p115"/>
          <p:cNvSpPr txBox="1">
            <a:spLocks noGrp="1"/>
          </p:cNvSpPr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limitations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16"/>
          <p:cNvSpPr txBox="1">
            <a:spLocks noGrp="1"/>
          </p:cNvSpPr>
          <p:nvPr>
            <p:ph type="ctrTitle"/>
          </p:nvPr>
        </p:nvSpPr>
        <p:spPr>
          <a:xfrm>
            <a:off x="713225" y="545125"/>
            <a:ext cx="76962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Recommendations for future work</a:t>
            </a:r>
            <a:endParaRPr sz="2800"/>
          </a:p>
        </p:txBody>
      </p:sp>
      <p:sp>
        <p:nvSpPr>
          <p:cNvPr id="2315" name="Google Shape;2315;p116"/>
          <p:cNvSpPr txBox="1"/>
          <p:nvPr/>
        </p:nvSpPr>
        <p:spPr>
          <a:xfrm>
            <a:off x="4035382" y="3358849"/>
            <a:ext cx="3313101" cy="51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1600"/>
              </a:spcAft>
            </a:pPr>
            <a:endParaRPr lang="en-US"/>
          </a:p>
        </p:txBody>
      </p:sp>
      <p:sp>
        <p:nvSpPr>
          <p:cNvPr id="2316" name="Google Shape;2316;p116"/>
          <p:cNvSpPr txBox="1"/>
          <p:nvPr/>
        </p:nvSpPr>
        <p:spPr>
          <a:xfrm>
            <a:off x="2587593" y="1842683"/>
            <a:ext cx="13146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7" name="Google Shape;2317;p116"/>
          <p:cNvSpPr txBox="1"/>
          <p:nvPr/>
        </p:nvSpPr>
        <p:spPr>
          <a:xfrm>
            <a:off x="2587581" y="3366083"/>
            <a:ext cx="13146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9" name="Google Shape;2319;p116"/>
          <p:cNvSpPr txBox="1"/>
          <p:nvPr/>
        </p:nvSpPr>
        <p:spPr>
          <a:xfrm>
            <a:off x="2587587" y="2604383"/>
            <a:ext cx="13146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1" name="Google Shape;2321;p116"/>
          <p:cNvSpPr txBox="1"/>
          <p:nvPr/>
        </p:nvSpPr>
        <p:spPr>
          <a:xfrm>
            <a:off x="2587593" y="3723425"/>
            <a:ext cx="13146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2" name="Google Shape;2322;p116"/>
          <p:cNvSpPr txBox="1"/>
          <p:nvPr/>
        </p:nvSpPr>
        <p:spPr>
          <a:xfrm>
            <a:off x="4035382" y="1842683"/>
            <a:ext cx="30165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</a:rPr>
              <a:t>Investigate the role pressure has on sensing vibration.</a:t>
            </a:r>
          </a:p>
        </p:txBody>
      </p:sp>
      <p:cxnSp>
        <p:nvCxnSpPr>
          <p:cNvPr id="2323" name="Google Shape;2323;p116"/>
          <p:cNvCxnSpPr>
            <a:stCxn id="2319" idx="0"/>
            <a:endCxn id="2316" idx="2"/>
          </p:cNvCxnSpPr>
          <p:nvPr/>
        </p:nvCxnSpPr>
        <p:spPr>
          <a:xfrm rot="10800000">
            <a:off x="3244887" y="2354783"/>
            <a:ext cx="0" cy="249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4" name="Google Shape;2324;p116"/>
          <p:cNvCxnSpPr>
            <a:stCxn id="2317" idx="0"/>
            <a:endCxn id="2319" idx="2"/>
          </p:cNvCxnSpPr>
          <p:nvPr/>
        </p:nvCxnSpPr>
        <p:spPr>
          <a:xfrm rot="10800000">
            <a:off x="3244881" y="3116483"/>
            <a:ext cx="0" cy="249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7" name="Google Shape;2327;p116"/>
          <p:cNvSpPr/>
          <p:nvPr/>
        </p:nvSpPr>
        <p:spPr>
          <a:xfrm>
            <a:off x="2093385" y="3422401"/>
            <a:ext cx="400193" cy="399793"/>
          </a:xfrm>
          <a:custGeom>
            <a:avLst/>
            <a:gdLst/>
            <a:ahLst/>
            <a:cxnLst/>
            <a:rect l="l" t="t" r="r" b="b"/>
            <a:pathLst>
              <a:path w="20991" h="20970" extrusionOk="0">
                <a:moveTo>
                  <a:pt x="11196" y="2720"/>
                </a:moveTo>
                <a:cubicBezTo>
                  <a:pt x="11327" y="2720"/>
                  <a:pt x="11458" y="2769"/>
                  <a:pt x="11557" y="2867"/>
                </a:cubicBezTo>
                <a:cubicBezTo>
                  <a:pt x="11754" y="3065"/>
                  <a:pt x="11754" y="3392"/>
                  <a:pt x="11557" y="3590"/>
                </a:cubicBezTo>
                <a:lnTo>
                  <a:pt x="11076" y="4072"/>
                </a:lnTo>
                <a:lnTo>
                  <a:pt x="10353" y="3349"/>
                </a:lnTo>
                <a:lnTo>
                  <a:pt x="10834" y="2867"/>
                </a:lnTo>
                <a:cubicBezTo>
                  <a:pt x="10933" y="2769"/>
                  <a:pt x="11064" y="2720"/>
                  <a:pt x="11196" y="2720"/>
                </a:cubicBezTo>
                <a:close/>
                <a:moveTo>
                  <a:pt x="20378" y="3392"/>
                </a:moveTo>
                <a:lnTo>
                  <a:pt x="20378" y="4466"/>
                </a:lnTo>
                <a:lnTo>
                  <a:pt x="14403" y="4466"/>
                </a:lnTo>
                <a:cubicBezTo>
                  <a:pt x="14424" y="4291"/>
                  <a:pt x="14424" y="4115"/>
                  <a:pt x="14424" y="3918"/>
                </a:cubicBezTo>
                <a:cubicBezTo>
                  <a:pt x="14424" y="3742"/>
                  <a:pt x="14424" y="3567"/>
                  <a:pt x="14403" y="3392"/>
                </a:cubicBezTo>
                <a:close/>
                <a:moveTo>
                  <a:pt x="9915" y="3786"/>
                </a:moveTo>
                <a:lnTo>
                  <a:pt x="10638" y="4509"/>
                </a:lnTo>
                <a:lnTo>
                  <a:pt x="10157" y="4991"/>
                </a:lnTo>
                <a:cubicBezTo>
                  <a:pt x="10058" y="5089"/>
                  <a:pt x="9926" y="5138"/>
                  <a:pt x="9795" y="5138"/>
                </a:cubicBezTo>
                <a:cubicBezTo>
                  <a:pt x="9664" y="5138"/>
                  <a:pt x="9532" y="5089"/>
                  <a:pt x="9433" y="4991"/>
                </a:cubicBezTo>
                <a:cubicBezTo>
                  <a:pt x="9237" y="4793"/>
                  <a:pt x="9237" y="4466"/>
                  <a:pt x="9433" y="4268"/>
                </a:cubicBezTo>
                <a:lnTo>
                  <a:pt x="9915" y="3786"/>
                </a:lnTo>
                <a:close/>
                <a:moveTo>
                  <a:pt x="11196" y="2101"/>
                </a:moveTo>
                <a:cubicBezTo>
                  <a:pt x="10906" y="2101"/>
                  <a:pt x="10615" y="2210"/>
                  <a:pt x="10396" y="2429"/>
                </a:cubicBezTo>
                <a:lnTo>
                  <a:pt x="8996" y="3830"/>
                </a:lnTo>
                <a:cubicBezTo>
                  <a:pt x="8558" y="4268"/>
                  <a:pt x="8558" y="4991"/>
                  <a:pt x="8996" y="5429"/>
                </a:cubicBezTo>
                <a:cubicBezTo>
                  <a:pt x="9217" y="5639"/>
                  <a:pt x="9512" y="5749"/>
                  <a:pt x="9807" y="5749"/>
                </a:cubicBezTo>
                <a:cubicBezTo>
                  <a:pt x="10093" y="5749"/>
                  <a:pt x="10378" y="5645"/>
                  <a:pt x="10594" y="5429"/>
                </a:cubicBezTo>
                <a:lnTo>
                  <a:pt x="11995" y="4028"/>
                </a:lnTo>
                <a:cubicBezTo>
                  <a:pt x="12433" y="3590"/>
                  <a:pt x="12433" y="2867"/>
                  <a:pt x="11995" y="2429"/>
                </a:cubicBezTo>
                <a:cubicBezTo>
                  <a:pt x="11776" y="2210"/>
                  <a:pt x="11486" y="2101"/>
                  <a:pt x="11196" y="2101"/>
                </a:cubicBezTo>
                <a:close/>
                <a:moveTo>
                  <a:pt x="10507" y="613"/>
                </a:moveTo>
                <a:cubicBezTo>
                  <a:pt x="12323" y="613"/>
                  <a:pt x="13811" y="2102"/>
                  <a:pt x="13811" y="3918"/>
                </a:cubicBezTo>
                <a:cubicBezTo>
                  <a:pt x="13811" y="5756"/>
                  <a:pt x="12323" y="7245"/>
                  <a:pt x="10507" y="7245"/>
                </a:cubicBezTo>
                <a:cubicBezTo>
                  <a:pt x="8668" y="7245"/>
                  <a:pt x="7180" y="5756"/>
                  <a:pt x="7180" y="3918"/>
                </a:cubicBezTo>
                <a:cubicBezTo>
                  <a:pt x="7180" y="2102"/>
                  <a:pt x="8668" y="613"/>
                  <a:pt x="10507" y="613"/>
                </a:cubicBezTo>
                <a:close/>
                <a:moveTo>
                  <a:pt x="14511" y="10200"/>
                </a:moveTo>
                <a:lnTo>
                  <a:pt x="14511" y="11908"/>
                </a:lnTo>
                <a:lnTo>
                  <a:pt x="11841" y="11908"/>
                </a:lnTo>
                <a:lnTo>
                  <a:pt x="11841" y="10507"/>
                </a:lnTo>
                <a:cubicBezTo>
                  <a:pt x="11841" y="10353"/>
                  <a:pt x="11972" y="10200"/>
                  <a:pt x="12148" y="10200"/>
                </a:cubicBezTo>
                <a:close/>
                <a:moveTo>
                  <a:pt x="17467" y="10200"/>
                </a:moveTo>
                <a:cubicBezTo>
                  <a:pt x="17642" y="10200"/>
                  <a:pt x="17774" y="10353"/>
                  <a:pt x="17774" y="10507"/>
                </a:cubicBezTo>
                <a:lnTo>
                  <a:pt x="17774" y="11908"/>
                </a:lnTo>
                <a:lnTo>
                  <a:pt x="15124" y="11908"/>
                </a:lnTo>
                <a:lnTo>
                  <a:pt x="15124" y="10200"/>
                </a:lnTo>
                <a:close/>
                <a:moveTo>
                  <a:pt x="14511" y="12521"/>
                </a:moveTo>
                <a:lnTo>
                  <a:pt x="14511" y="14205"/>
                </a:lnTo>
                <a:lnTo>
                  <a:pt x="12148" y="14205"/>
                </a:lnTo>
                <a:cubicBezTo>
                  <a:pt x="11972" y="14205"/>
                  <a:pt x="11841" y="14074"/>
                  <a:pt x="11841" y="13899"/>
                </a:cubicBezTo>
                <a:lnTo>
                  <a:pt x="11841" y="12521"/>
                </a:lnTo>
                <a:close/>
                <a:moveTo>
                  <a:pt x="17774" y="12521"/>
                </a:moveTo>
                <a:lnTo>
                  <a:pt x="17774" y="13899"/>
                </a:lnTo>
                <a:cubicBezTo>
                  <a:pt x="17774" y="14074"/>
                  <a:pt x="17642" y="14205"/>
                  <a:pt x="17467" y="14205"/>
                </a:cubicBezTo>
                <a:lnTo>
                  <a:pt x="15124" y="14205"/>
                </a:lnTo>
                <a:lnTo>
                  <a:pt x="15124" y="12521"/>
                </a:lnTo>
                <a:close/>
                <a:moveTo>
                  <a:pt x="12148" y="9588"/>
                </a:moveTo>
                <a:cubicBezTo>
                  <a:pt x="11645" y="9588"/>
                  <a:pt x="11228" y="10003"/>
                  <a:pt x="11228" y="10507"/>
                </a:cubicBezTo>
                <a:lnTo>
                  <a:pt x="11228" y="13899"/>
                </a:lnTo>
                <a:cubicBezTo>
                  <a:pt x="11228" y="14424"/>
                  <a:pt x="11645" y="14818"/>
                  <a:pt x="12148" y="14818"/>
                </a:cubicBezTo>
                <a:lnTo>
                  <a:pt x="17467" y="14818"/>
                </a:lnTo>
                <a:cubicBezTo>
                  <a:pt x="17970" y="14818"/>
                  <a:pt x="18387" y="14424"/>
                  <a:pt x="18387" y="13899"/>
                </a:cubicBezTo>
                <a:lnTo>
                  <a:pt x="18387" y="10507"/>
                </a:lnTo>
                <a:cubicBezTo>
                  <a:pt x="18387" y="10003"/>
                  <a:pt x="17970" y="9588"/>
                  <a:pt x="17467" y="9588"/>
                </a:cubicBezTo>
                <a:close/>
                <a:moveTo>
                  <a:pt x="5078" y="14709"/>
                </a:moveTo>
                <a:cubicBezTo>
                  <a:pt x="4903" y="14709"/>
                  <a:pt x="4772" y="14841"/>
                  <a:pt x="4772" y="15016"/>
                </a:cubicBezTo>
                <a:lnTo>
                  <a:pt x="4772" y="15562"/>
                </a:lnTo>
                <a:cubicBezTo>
                  <a:pt x="4772" y="15737"/>
                  <a:pt x="4903" y="15869"/>
                  <a:pt x="5078" y="15869"/>
                </a:cubicBezTo>
                <a:cubicBezTo>
                  <a:pt x="5254" y="15869"/>
                  <a:pt x="5385" y="15737"/>
                  <a:pt x="5385" y="15562"/>
                </a:cubicBezTo>
                <a:lnTo>
                  <a:pt x="5385" y="15016"/>
                </a:lnTo>
                <a:cubicBezTo>
                  <a:pt x="5385" y="14841"/>
                  <a:pt x="5254" y="14709"/>
                  <a:pt x="5078" y="14709"/>
                </a:cubicBezTo>
                <a:close/>
                <a:moveTo>
                  <a:pt x="7530" y="14709"/>
                </a:moveTo>
                <a:cubicBezTo>
                  <a:pt x="7355" y="14709"/>
                  <a:pt x="7223" y="14841"/>
                  <a:pt x="7223" y="15016"/>
                </a:cubicBezTo>
                <a:lnTo>
                  <a:pt x="7223" y="15562"/>
                </a:lnTo>
                <a:cubicBezTo>
                  <a:pt x="7223" y="15737"/>
                  <a:pt x="7355" y="15869"/>
                  <a:pt x="7530" y="15869"/>
                </a:cubicBezTo>
                <a:cubicBezTo>
                  <a:pt x="7705" y="15869"/>
                  <a:pt x="7836" y="15737"/>
                  <a:pt x="7836" y="15562"/>
                </a:cubicBezTo>
                <a:lnTo>
                  <a:pt x="7836" y="15016"/>
                </a:lnTo>
                <a:cubicBezTo>
                  <a:pt x="7836" y="14841"/>
                  <a:pt x="7705" y="14709"/>
                  <a:pt x="7530" y="14709"/>
                </a:cubicBezTo>
                <a:close/>
                <a:moveTo>
                  <a:pt x="5998" y="10200"/>
                </a:moveTo>
                <a:lnTo>
                  <a:pt x="5998" y="18670"/>
                </a:lnTo>
                <a:lnTo>
                  <a:pt x="3217" y="18670"/>
                </a:lnTo>
                <a:lnTo>
                  <a:pt x="3217" y="10507"/>
                </a:lnTo>
                <a:cubicBezTo>
                  <a:pt x="3217" y="10353"/>
                  <a:pt x="3371" y="10200"/>
                  <a:pt x="3523" y="10200"/>
                </a:cubicBezTo>
                <a:close/>
                <a:moveTo>
                  <a:pt x="9083" y="10200"/>
                </a:moveTo>
                <a:cubicBezTo>
                  <a:pt x="9258" y="10200"/>
                  <a:pt x="9390" y="10353"/>
                  <a:pt x="9390" y="10507"/>
                </a:cubicBezTo>
                <a:lnTo>
                  <a:pt x="9390" y="18670"/>
                </a:lnTo>
                <a:lnTo>
                  <a:pt x="6611" y="18670"/>
                </a:lnTo>
                <a:lnTo>
                  <a:pt x="6611" y="10200"/>
                </a:lnTo>
                <a:close/>
                <a:moveTo>
                  <a:pt x="20378" y="19283"/>
                </a:moveTo>
                <a:lnTo>
                  <a:pt x="20378" y="20357"/>
                </a:lnTo>
                <a:lnTo>
                  <a:pt x="613" y="20357"/>
                </a:lnTo>
                <a:lnTo>
                  <a:pt x="613" y="19283"/>
                </a:lnTo>
                <a:close/>
                <a:moveTo>
                  <a:pt x="10507" y="0"/>
                </a:moveTo>
                <a:cubicBezTo>
                  <a:pt x="8733" y="0"/>
                  <a:pt x="7223" y="1160"/>
                  <a:pt x="6742" y="2779"/>
                </a:cubicBezTo>
                <a:lnTo>
                  <a:pt x="590" y="2779"/>
                </a:lnTo>
                <a:cubicBezTo>
                  <a:pt x="284" y="2779"/>
                  <a:pt x="0" y="3042"/>
                  <a:pt x="0" y="3371"/>
                </a:cubicBezTo>
                <a:lnTo>
                  <a:pt x="0" y="4487"/>
                </a:lnTo>
                <a:cubicBezTo>
                  <a:pt x="0" y="4840"/>
                  <a:pt x="318" y="5088"/>
                  <a:pt x="652" y="5088"/>
                </a:cubicBezTo>
                <a:cubicBezTo>
                  <a:pt x="689" y="5088"/>
                  <a:pt x="728" y="5085"/>
                  <a:pt x="766" y="5079"/>
                </a:cubicBezTo>
                <a:lnTo>
                  <a:pt x="766" y="18670"/>
                </a:lnTo>
                <a:cubicBezTo>
                  <a:pt x="735" y="18667"/>
                  <a:pt x="704" y="18665"/>
                  <a:pt x="674" y="18665"/>
                </a:cubicBezTo>
                <a:cubicBezTo>
                  <a:pt x="316" y="18665"/>
                  <a:pt x="0" y="18899"/>
                  <a:pt x="0" y="19262"/>
                </a:cubicBezTo>
                <a:lnTo>
                  <a:pt x="0" y="20378"/>
                </a:lnTo>
                <a:cubicBezTo>
                  <a:pt x="0" y="20707"/>
                  <a:pt x="284" y="20970"/>
                  <a:pt x="590" y="20970"/>
                </a:cubicBezTo>
                <a:lnTo>
                  <a:pt x="20400" y="20970"/>
                </a:lnTo>
                <a:cubicBezTo>
                  <a:pt x="20728" y="20970"/>
                  <a:pt x="20990" y="20707"/>
                  <a:pt x="20990" y="20378"/>
                </a:cubicBezTo>
                <a:lnTo>
                  <a:pt x="20990" y="19262"/>
                </a:lnTo>
                <a:cubicBezTo>
                  <a:pt x="20990" y="18881"/>
                  <a:pt x="20679" y="18665"/>
                  <a:pt x="20324" y="18665"/>
                </a:cubicBezTo>
                <a:cubicBezTo>
                  <a:pt x="20291" y="18665"/>
                  <a:pt x="20258" y="18667"/>
                  <a:pt x="20225" y="18670"/>
                </a:cubicBezTo>
                <a:lnTo>
                  <a:pt x="20225" y="16898"/>
                </a:lnTo>
                <a:cubicBezTo>
                  <a:pt x="20225" y="16723"/>
                  <a:pt x="20094" y="16592"/>
                  <a:pt x="19919" y="16592"/>
                </a:cubicBezTo>
                <a:cubicBezTo>
                  <a:pt x="19765" y="16592"/>
                  <a:pt x="19612" y="16723"/>
                  <a:pt x="19612" y="16898"/>
                </a:cubicBezTo>
                <a:lnTo>
                  <a:pt x="19612" y="18670"/>
                </a:lnTo>
                <a:lnTo>
                  <a:pt x="10002" y="18670"/>
                </a:lnTo>
                <a:lnTo>
                  <a:pt x="10002" y="10507"/>
                </a:lnTo>
                <a:cubicBezTo>
                  <a:pt x="10002" y="10003"/>
                  <a:pt x="9587" y="9588"/>
                  <a:pt x="9083" y="9588"/>
                </a:cubicBezTo>
                <a:lnTo>
                  <a:pt x="3523" y="9588"/>
                </a:lnTo>
                <a:cubicBezTo>
                  <a:pt x="3021" y="9588"/>
                  <a:pt x="2604" y="10003"/>
                  <a:pt x="2604" y="10507"/>
                </a:cubicBezTo>
                <a:lnTo>
                  <a:pt x="2604" y="18670"/>
                </a:lnTo>
                <a:lnTo>
                  <a:pt x="1378" y="18670"/>
                </a:lnTo>
                <a:lnTo>
                  <a:pt x="1378" y="5079"/>
                </a:lnTo>
                <a:lnTo>
                  <a:pt x="2452" y="5079"/>
                </a:lnTo>
                <a:cubicBezTo>
                  <a:pt x="2627" y="5079"/>
                  <a:pt x="2758" y="4947"/>
                  <a:pt x="2758" y="4772"/>
                </a:cubicBezTo>
                <a:cubicBezTo>
                  <a:pt x="2758" y="4597"/>
                  <a:pt x="2627" y="4466"/>
                  <a:pt x="2452" y="4466"/>
                </a:cubicBezTo>
                <a:lnTo>
                  <a:pt x="613" y="4466"/>
                </a:lnTo>
                <a:lnTo>
                  <a:pt x="613" y="3392"/>
                </a:lnTo>
                <a:lnTo>
                  <a:pt x="6611" y="3392"/>
                </a:lnTo>
                <a:cubicBezTo>
                  <a:pt x="6567" y="3567"/>
                  <a:pt x="6567" y="3742"/>
                  <a:pt x="6567" y="3918"/>
                </a:cubicBezTo>
                <a:cubicBezTo>
                  <a:pt x="6567" y="4115"/>
                  <a:pt x="6567" y="4291"/>
                  <a:pt x="6611" y="4466"/>
                </a:cubicBezTo>
                <a:lnTo>
                  <a:pt x="3896" y="4466"/>
                </a:lnTo>
                <a:cubicBezTo>
                  <a:pt x="3721" y="4466"/>
                  <a:pt x="3590" y="4597"/>
                  <a:pt x="3590" y="4772"/>
                </a:cubicBezTo>
                <a:cubicBezTo>
                  <a:pt x="3590" y="4947"/>
                  <a:pt x="3721" y="5079"/>
                  <a:pt x="3896" y="5079"/>
                </a:cubicBezTo>
                <a:lnTo>
                  <a:pt x="6742" y="5079"/>
                </a:lnTo>
                <a:cubicBezTo>
                  <a:pt x="7223" y="6698"/>
                  <a:pt x="8733" y="7858"/>
                  <a:pt x="10507" y="7858"/>
                </a:cubicBezTo>
                <a:cubicBezTo>
                  <a:pt x="12258" y="7858"/>
                  <a:pt x="13767" y="6698"/>
                  <a:pt x="14272" y="5079"/>
                </a:cubicBezTo>
                <a:lnTo>
                  <a:pt x="19612" y="5079"/>
                </a:lnTo>
                <a:lnTo>
                  <a:pt x="19612" y="15475"/>
                </a:lnTo>
                <a:cubicBezTo>
                  <a:pt x="19612" y="15629"/>
                  <a:pt x="19765" y="15781"/>
                  <a:pt x="19919" y="15781"/>
                </a:cubicBezTo>
                <a:cubicBezTo>
                  <a:pt x="20094" y="15781"/>
                  <a:pt x="20225" y="15629"/>
                  <a:pt x="20225" y="15475"/>
                </a:cubicBezTo>
                <a:lnTo>
                  <a:pt x="20225" y="5079"/>
                </a:lnTo>
                <a:lnTo>
                  <a:pt x="20400" y="5079"/>
                </a:lnTo>
                <a:cubicBezTo>
                  <a:pt x="20728" y="5079"/>
                  <a:pt x="20990" y="4816"/>
                  <a:pt x="20990" y="4487"/>
                </a:cubicBezTo>
                <a:lnTo>
                  <a:pt x="20990" y="3371"/>
                </a:lnTo>
                <a:cubicBezTo>
                  <a:pt x="20990" y="3042"/>
                  <a:pt x="20728" y="2779"/>
                  <a:pt x="20400" y="2779"/>
                </a:cubicBezTo>
                <a:lnTo>
                  <a:pt x="14272" y="2779"/>
                </a:lnTo>
                <a:cubicBezTo>
                  <a:pt x="13767" y="1160"/>
                  <a:pt x="12258" y="0"/>
                  <a:pt x="105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116"/>
          <p:cNvSpPr/>
          <p:nvPr/>
        </p:nvSpPr>
        <p:spPr>
          <a:xfrm>
            <a:off x="2092118" y="2660479"/>
            <a:ext cx="402729" cy="400117"/>
          </a:xfrm>
          <a:custGeom>
            <a:avLst/>
            <a:gdLst/>
            <a:ahLst/>
            <a:cxnLst/>
            <a:rect l="l" t="t" r="r" b="b"/>
            <a:pathLst>
              <a:path w="21124" h="20987" extrusionOk="0">
                <a:moveTo>
                  <a:pt x="16834" y="2458"/>
                </a:moveTo>
                <a:lnTo>
                  <a:pt x="18562" y="4186"/>
                </a:lnTo>
                <a:lnTo>
                  <a:pt x="16965" y="5762"/>
                </a:lnTo>
                <a:lnTo>
                  <a:pt x="15235" y="4055"/>
                </a:lnTo>
                <a:lnTo>
                  <a:pt x="16834" y="2458"/>
                </a:lnTo>
                <a:close/>
                <a:moveTo>
                  <a:pt x="12904" y="2764"/>
                </a:moveTo>
                <a:cubicBezTo>
                  <a:pt x="13019" y="2764"/>
                  <a:pt x="13133" y="2808"/>
                  <a:pt x="13221" y="2896"/>
                </a:cubicBezTo>
                <a:lnTo>
                  <a:pt x="18103" y="7776"/>
                </a:lnTo>
                <a:cubicBezTo>
                  <a:pt x="18278" y="7951"/>
                  <a:pt x="18278" y="8258"/>
                  <a:pt x="18103" y="8433"/>
                </a:cubicBezTo>
                <a:cubicBezTo>
                  <a:pt x="18015" y="8520"/>
                  <a:pt x="17900" y="8564"/>
                  <a:pt x="17785" y="8564"/>
                </a:cubicBezTo>
                <a:cubicBezTo>
                  <a:pt x="17670" y="8564"/>
                  <a:pt x="17555" y="8520"/>
                  <a:pt x="17467" y="8433"/>
                </a:cubicBezTo>
                <a:lnTo>
                  <a:pt x="12587" y="3552"/>
                </a:lnTo>
                <a:cubicBezTo>
                  <a:pt x="12412" y="3377"/>
                  <a:pt x="12412" y="3071"/>
                  <a:pt x="12587" y="2896"/>
                </a:cubicBezTo>
                <a:cubicBezTo>
                  <a:pt x="12675" y="2808"/>
                  <a:pt x="12789" y="2764"/>
                  <a:pt x="12904" y="2764"/>
                </a:cubicBezTo>
                <a:close/>
                <a:moveTo>
                  <a:pt x="5516" y="13773"/>
                </a:moveTo>
                <a:lnTo>
                  <a:pt x="7246" y="15503"/>
                </a:lnTo>
                <a:lnTo>
                  <a:pt x="6677" y="16073"/>
                </a:lnTo>
                <a:cubicBezTo>
                  <a:pt x="6655" y="16094"/>
                  <a:pt x="6628" y="16105"/>
                  <a:pt x="6600" y="16105"/>
                </a:cubicBezTo>
                <a:cubicBezTo>
                  <a:pt x="6573" y="16105"/>
                  <a:pt x="6545" y="16094"/>
                  <a:pt x="6523" y="16073"/>
                </a:cubicBezTo>
                <a:lnTo>
                  <a:pt x="4947" y="14497"/>
                </a:lnTo>
                <a:cubicBezTo>
                  <a:pt x="4903" y="14453"/>
                  <a:pt x="4903" y="14386"/>
                  <a:pt x="4947" y="14343"/>
                </a:cubicBezTo>
                <a:lnTo>
                  <a:pt x="5516" y="13773"/>
                </a:lnTo>
                <a:close/>
                <a:moveTo>
                  <a:pt x="16972" y="0"/>
                </a:moveTo>
                <a:cubicBezTo>
                  <a:pt x="16696" y="0"/>
                  <a:pt x="16417" y="105"/>
                  <a:pt x="16198" y="313"/>
                </a:cubicBezTo>
                <a:cubicBezTo>
                  <a:pt x="15783" y="728"/>
                  <a:pt x="15783" y="1407"/>
                  <a:pt x="16198" y="1822"/>
                </a:cubicBezTo>
                <a:lnTo>
                  <a:pt x="16396" y="2020"/>
                </a:lnTo>
                <a:lnTo>
                  <a:pt x="14820" y="3617"/>
                </a:lnTo>
                <a:lnTo>
                  <a:pt x="13659" y="2458"/>
                </a:lnTo>
                <a:cubicBezTo>
                  <a:pt x="13451" y="2261"/>
                  <a:pt x="13178" y="2162"/>
                  <a:pt x="12904" y="2162"/>
                </a:cubicBezTo>
                <a:cubicBezTo>
                  <a:pt x="12630" y="2162"/>
                  <a:pt x="12357" y="2261"/>
                  <a:pt x="12149" y="2458"/>
                </a:cubicBezTo>
                <a:cubicBezTo>
                  <a:pt x="11733" y="2873"/>
                  <a:pt x="11733" y="3573"/>
                  <a:pt x="12149" y="3990"/>
                </a:cubicBezTo>
                <a:lnTo>
                  <a:pt x="12345" y="4186"/>
                </a:lnTo>
                <a:lnTo>
                  <a:pt x="9785" y="6725"/>
                </a:lnTo>
                <a:cubicBezTo>
                  <a:pt x="9675" y="6836"/>
                  <a:pt x="9675" y="7032"/>
                  <a:pt x="9785" y="7163"/>
                </a:cubicBezTo>
                <a:cubicBezTo>
                  <a:pt x="9851" y="7218"/>
                  <a:pt x="9933" y="7246"/>
                  <a:pt x="10012" y="7246"/>
                </a:cubicBezTo>
                <a:cubicBezTo>
                  <a:pt x="10091" y="7246"/>
                  <a:pt x="10168" y="7218"/>
                  <a:pt x="10223" y="7163"/>
                </a:cubicBezTo>
                <a:lnTo>
                  <a:pt x="12783" y="4603"/>
                </a:lnTo>
                <a:lnTo>
                  <a:pt x="16396" y="8237"/>
                </a:lnTo>
                <a:lnTo>
                  <a:pt x="15389" y="9264"/>
                </a:lnTo>
                <a:lnTo>
                  <a:pt x="15103" y="8981"/>
                </a:lnTo>
                <a:cubicBezTo>
                  <a:pt x="15049" y="8926"/>
                  <a:pt x="14973" y="8898"/>
                  <a:pt x="14893" y="8898"/>
                </a:cubicBezTo>
                <a:cubicBezTo>
                  <a:pt x="14814" y="8898"/>
                  <a:pt x="14731" y="8926"/>
                  <a:pt x="14666" y="8981"/>
                </a:cubicBezTo>
                <a:cubicBezTo>
                  <a:pt x="14557" y="9112"/>
                  <a:pt x="14557" y="9308"/>
                  <a:pt x="14666" y="9418"/>
                </a:cubicBezTo>
                <a:lnTo>
                  <a:pt x="14951" y="9702"/>
                </a:lnTo>
                <a:lnTo>
                  <a:pt x="14053" y="10578"/>
                </a:lnTo>
                <a:lnTo>
                  <a:pt x="13790" y="10315"/>
                </a:lnTo>
                <a:cubicBezTo>
                  <a:pt x="13724" y="10249"/>
                  <a:pt x="13643" y="10217"/>
                  <a:pt x="13563" y="10217"/>
                </a:cubicBezTo>
                <a:cubicBezTo>
                  <a:pt x="13484" y="10217"/>
                  <a:pt x="13408" y="10249"/>
                  <a:pt x="13352" y="10315"/>
                </a:cubicBezTo>
                <a:cubicBezTo>
                  <a:pt x="13221" y="10425"/>
                  <a:pt x="13221" y="10621"/>
                  <a:pt x="13352" y="10753"/>
                </a:cubicBezTo>
                <a:lnTo>
                  <a:pt x="13615" y="11015"/>
                </a:lnTo>
                <a:lnTo>
                  <a:pt x="12739" y="11914"/>
                </a:lnTo>
                <a:lnTo>
                  <a:pt x="12456" y="11628"/>
                </a:lnTo>
                <a:cubicBezTo>
                  <a:pt x="12401" y="11574"/>
                  <a:pt x="12324" y="11547"/>
                  <a:pt x="12245" y="11547"/>
                </a:cubicBezTo>
                <a:cubicBezTo>
                  <a:pt x="12166" y="11547"/>
                  <a:pt x="12084" y="11574"/>
                  <a:pt x="12018" y="11628"/>
                </a:cubicBezTo>
                <a:cubicBezTo>
                  <a:pt x="11908" y="11760"/>
                  <a:pt x="11908" y="11958"/>
                  <a:pt x="12018" y="12066"/>
                </a:cubicBezTo>
                <a:lnTo>
                  <a:pt x="12302" y="12352"/>
                </a:lnTo>
                <a:lnTo>
                  <a:pt x="11405" y="13227"/>
                </a:lnTo>
                <a:lnTo>
                  <a:pt x="11142" y="12964"/>
                </a:lnTo>
                <a:cubicBezTo>
                  <a:pt x="11077" y="12899"/>
                  <a:pt x="10995" y="12866"/>
                  <a:pt x="10915" y="12866"/>
                </a:cubicBezTo>
                <a:cubicBezTo>
                  <a:pt x="10836" y="12866"/>
                  <a:pt x="10759" y="12899"/>
                  <a:pt x="10705" y="12964"/>
                </a:cubicBezTo>
                <a:cubicBezTo>
                  <a:pt x="10573" y="13073"/>
                  <a:pt x="10573" y="13271"/>
                  <a:pt x="10705" y="13402"/>
                </a:cubicBezTo>
                <a:lnTo>
                  <a:pt x="10967" y="13665"/>
                </a:lnTo>
                <a:lnTo>
                  <a:pt x="10092" y="14561"/>
                </a:lnTo>
                <a:lnTo>
                  <a:pt x="9806" y="14278"/>
                </a:lnTo>
                <a:cubicBezTo>
                  <a:pt x="9752" y="14223"/>
                  <a:pt x="9676" y="14195"/>
                  <a:pt x="9596" y="14195"/>
                </a:cubicBezTo>
                <a:cubicBezTo>
                  <a:pt x="9517" y="14195"/>
                  <a:pt x="9434" y="14223"/>
                  <a:pt x="9369" y="14278"/>
                </a:cubicBezTo>
                <a:cubicBezTo>
                  <a:pt x="9260" y="14409"/>
                  <a:pt x="9260" y="14605"/>
                  <a:pt x="9369" y="14715"/>
                </a:cubicBezTo>
                <a:lnTo>
                  <a:pt x="9654" y="14999"/>
                </a:lnTo>
                <a:lnTo>
                  <a:pt x="8691" y="15941"/>
                </a:lnTo>
                <a:cubicBezTo>
                  <a:pt x="8680" y="15963"/>
                  <a:pt x="8652" y="15974"/>
                  <a:pt x="8622" y="15974"/>
                </a:cubicBezTo>
                <a:cubicBezTo>
                  <a:pt x="8592" y="15974"/>
                  <a:pt x="8559" y="15963"/>
                  <a:pt x="8537" y="15941"/>
                </a:cubicBezTo>
                <a:lnTo>
                  <a:pt x="5079" y="12460"/>
                </a:lnTo>
                <a:cubicBezTo>
                  <a:pt x="5035" y="12416"/>
                  <a:pt x="5035" y="12352"/>
                  <a:pt x="5079" y="12308"/>
                </a:cubicBezTo>
                <a:lnTo>
                  <a:pt x="9216" y="8170"/>
                </a:lnTo>
                <a:cubicBezTo>
                  <a:pt x="9325" y="8061"/>
                  <a:pt x="9325" y="7864"/>
                  <a:pt x="9216" y="7732"/>
                </a:cubicBezTo>
                <a:cubicBezTo>
                  <a:pt x="9151" y="7678"/>
                  <a:pt x="9068" y="7651"/>
                  <a:pt x="8989" y="7651"/>
                </a:cubicBezTo>
                <a:cubicBezTo>
                  <a:pt x="8909" y="7651"/>
                  <a:pt x="8833" y="7678"/>
                  <a:pt x="8779" y="7732"/>
                </a:cubicBezTo>
                <a:lnTo>
                  <a:pt x="4641" y="11870"/>
                </a:lnTo>
                <a:cubicBezTo>
                  <a:pt x="4357" y="12154"/>
                  <a:pt x="4357" y="12614"/>
                  <a:pt x="4641" y="12898"/>
                </a:cubicBezTo>
                <a:lnTo>
                  <a:pt x="5079" y="13336"/>
                </a:lnTo>
                <a:lnTo>
                  <a:pt x="4509" y="13905"/>
                </a:lnTo>
                <a:cubicBezTo>
                  <a:pt x="4226" y="14190"/>
                  <a:pt x="4226" y="14649"/>
                  <a:pt x="4509" y="14934"/>
                </a:cubicBezTo>
                <a:lnTo>
                  <a:pt x="5079" y="15503"/>
                </a:lnTo>
                <a:lnTo>
                  <a:pt x="132" y="20450"/>
                </a:lnTo>
                <a:cubicBezTo>
                  <a:pt x="0" y="20582"/>
                  <a:pt x="0" y="20778"/>
                  <a:pt x="132" y="20888"/>
                </a:cubicBezTo>
                <a:cubicBezTo>
                  <a:pt x="187" y="20954"/>
                  <a:pt x="263" y="20987"/>
                  <a:pt x="340" y="20987"/>
                </a:cubicBezTo>
                <a:cubicBezTo>
                  <a:pt x="417" y="20987"/>
                  <a:pt x="493" y="20954"/>
                  <a:pt x="548" y="20888"/>
                </a:cubicBezTo>
                <a:lnTo>
                  <a:pt x="5516" y="15941"/>
                </a:lnTo>
                <a:lnTo>
                  <a:pt x="6085" y="16510"/>
                </a:lnTo>
                <a:cubicBezTo>
                  <a:pt x="6228" y="16642"/>
                  <a:pt x="6414" y="16707"/>
                  <a:pt x="6600" y="16707"/>
                </a:cubicBezTo>
                <a:cubicBezTo>
                  <a:pt x="6786" y="16707"/>
                  <a:pt x="6972" y="16642"/>
                  <a:pt x="7115" y="16510"/>
                </a:cubicBezTo>
                <a:lnTo>
                  <a:pt x="7661" y="15941"/>
                </a:lnTo>
                <a:lnTo>
                  <a:pt x="8122" y="16379"/>
                </a:lnTo>
                <a:cubicBezTo>
                  <a:pt x="8253" y="16521"/>
                  <a:pt x="8434" y="16592"/>
                  <a:pt x="8617" y="16592"/>
                </a:cubicBezTo>
                <a:cubicBezTo>
                  <a:pt x="8800" y="16592"/>
                  <a:pt x="8986" y="16521"/>
                  <a:pt x="9129" y="16379"/>
                </a:cubicBezTo>
                <a:lnTo>
                  <a:pt x="16834" y="8674"/>
                </a:lnTo>
                <a:lnTo>
                  <a:pt x="17030" y="8870"/>
                </a:lnTo>
                <a:cubicBezTo>
                  <a:pt x="17238" y="9079"/>
                  <a:pt x="17512" y="9183"/>
                  <a:pt x="17785" y="9183"/>
                </a:cubicBezTo>
                <a:cubicBezTo>
                  <a:pt x="18059" y="9183"/>
                  <a:pt x="18332" y="9079"/>
                  <a:pt x="18541" y="8870"/>
                </a:cubicBezTo>
                <a:cubicBezTo>
                  <a:pt x="18956" y="8455"/>
                  <a:pt x="18956" y="7755"/>
                  <a:pt x="18541" y="7361"/>
                </a:cubicBezTo>
                <a:lnTo>
                  <a:pt x="17403" y="6200"/>
                </a:lnTo>
                <a:lnTo>
                  <a:pt x="19000" y="4603"/>
                </a:lnTo>
                <a:lnTo>
                  <a:pt x="19197" y="4799"/>
                </a:lnTo>
                <a:cubicBezTo>
                  <a:pt x="19405" y="5008"/>
                  <a:pt x="19679" y="5112"/>
                  <a:pt x="19952" y="5112"/>
                </a:cubicBezTo>
                <a:cubicBezTo>
                  <a:pt x="20226" y="5112"/>
                  <a:pt x="20499" y="5008"/>
                  <a:pt x="20707" y="4799"/>
                </a:cubicBezTo>
                <a:cubicBezTo>
                  <a:pt x="21124" y="4384"/>
                  <a:pt x="21124" y="3705"/>
                  <a:pt x="20707" y="3290"/>
                </a:cubicBezTo>
                <a:lnTo>
                  <a:pt x="20357" y="2961"/>
                </a:lnTo>
                <a:cubicBezTo>
                  <a:pt x="20302" y="2895"/>
                  <a:pt x="20226" y="2862"/>
                  <a:pt x="20149" y="2862"/>
                </a:cubicBezTo>
                <a:cubicBezTo>
                  <a:pt x="20073" y="2862"/>
                  <a:pt x="19996" y="2895"/>
                  <a:pt x="19942" y="2961"/>
                </a:cubicBezTo>
                <a:cubicBezTo>
                  <a:pt x="19810" y="3071"/>
                  <a:pt x="19810" y="3267"/>
                  <a:pt x="19942" y="3398"/>
                </a:cubicBezTo>
                <a:lnTo>
                  <a:pt x="20269" y="3727"/>
                </a:lnTo>
                <a:cubicBezTo>
                  <a:pt x="20444" y="3903"/>
                  <a:pt x="20444" y="4186"/>
                  <a:pt x="20269" y="4361"/>
                </a:cubicBezTo>
                <a:cubicBezTo>
                  <a:pt x="20182" y="4460"/>
                  <a:pt x="20067" y="4510"/>
                  <a:pt x="19952" y="4510"/>
                </a:cubicBezTo>
                <a:cubicBezTo>
                  <a:pt x="19837" y="4510"/>
                  <a:pt x="19723" y="4460"/>
                  <a:pt x="19635" y="4361"/>
                </a:cubicBezTo>
                <a:lnTo>
                  <a:pt x="16636" y="1385"/>
                </a:lnTo>
                <a:cubicBezTo>
                  <a:pt x="16461" y="1209"/>
                  <a:pt x="16461" y="926"/>
                  <a:pt x="16636" y="751"/>
                </a:cubicBezTo>
                <a:cubicBezTo>
                  <a:pt x="16723" y="663"/>
                  <a:pt x="16844" y="619"/>
                  <a:pt x="16964" y="619"/>
                </a:cubicBezTo>
                <a:cubicBezTo>
                  <a:pt x="17084" y="619"/>
                  <a:pt x="17205" y="663"/>
                  <a:pt x="17292" y="751"/>
                </a:cubicBezTo>
                <a:lnTo>
                  <a:pt x="18935" y="2391"/>
                </a:lnTo>
                <a:cubicBezTo>
                  <a:pt x="18989" y="2447"/>
                  <a:pt x="19066" y="2474"/>
                  <a:pt x="19142" y="2474"/>
                </a:cubicBezTo>
                <a:cubicBezTo>
                  <a:pt x="19219" y="2474"/>
                  <a:pt x="19296" y="2447"/>
                  <a:pt x="19350" y="2391"/>
                </a:cubicBezTo>
                <a:cubicBezTo>
                  <a:pt x="19481" y="2260"/>
                  <a:pt x="19481" y="2064"/>
                  <a:pt x="19350" y="1954"/>
                </a:cubicBezTo>
                <a:lnTo>
                  <a:pt x="17730" y="313"/>
                </a:lnTo>
                <a:cubicBezTo>
                  <a:pt x="17523" y="105"/>
                  <a:pt x="17249" y="0"/>
                  <a:pt x="169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116"/>
          <p:cNvSpPr/>
          <p:nvPr/>
        </p:nvSpPr>
        <p:spPr>
          <a:xfrm>
            <a:off x="2101908" y="1872830"/>
            <a:ext cx="402741" cy="451811"/>
          </a:xfrm>
          <a:custGeom>
            <a:avLst/>
            <a:gdLst/>
            <a:ahLst/>
            <a:cxnLst/>
            <a:rect l="l" t="t" r="r" b="b"/>
            <a:pathLst>
              <a:path w="18693" h="20973" extrusionOk="0">
                <a:moveTo>
                  <a:pt x="8209" y="5320"/>
                </a:moveTo>
                <a:lnTo>
                  <a:pt x="8209" y="6677"/>
                </a:lnTo>
                <a:cubicBezTo>
                  <a:pt x="8209" y="6917"/>
                  <a:pt x="8384" y="7092"/>
                  <a:pt x="8624" y="7092"/>
                </a:cubicBezTo>
                <a:lnTo>
                  <a:pt x="9981" y="7092"/>
                </a:lnTo>
                <a:lnTo>
                  <a:pt x="9981" y="7728"/>
                </a:lnTo>
                <a:lnTo>
                  <a:pt x="8624" y="7728"/>
                </a:lnTo>
                <a:cubicBezTo>
                  <a:pt x="8384" y="7728"/>
                  <a:pt x="8209" y="7903"/>
                  <a:pt x="8209" y="8143"/>
                </a:cubicBezTo>
                <a:lnTo>
                  <a:pt x="8209" y="9500"/>
                </a:lnTo>
                <a:lnTo>
                  <a:pt x="7596" y="9500"/>
                </a:lnTo>
                <a:lnTo>
                  <a:pt x="7596" y="8143"/>
                </a:lnTo>
                <a:cubicBezTo>
                  <a:pt x="7596" y="7903"/>
                  <a:pt x="7399" y="7728"/>
                  <a:pt x="7159" y="7728"/>
                </a:cubicBezTo>
                <a:lnTo>
                  <a:pt x="5802" y="7728"/>
                </a:lnTo>
                <a:lnTo>
                  <a:pt x="5802" y="7092"/>
                </a:lnTo>
                <a:lnTo>
                  <a:pt x="7159" y="7092"/>
                </a:lnTo>
                <a:cubicBezTo>
                  <a:pt x="7399" y="7092"/>
                  <a:pt x="7596" y="6917"/>
                  <a:pt x="7596" y="6677"/>
                </a:cubicBezTo>
                <a:lnTo>
                  <a:pt x="7596" y="5320"/>
                </a:lnTo>
                <a:close/>
                <a:moveTo>
                  <a:pt x="7530" y="4707"/>
                </a:moveTo>
                <a:cubicBezTo>
                  <a:pt x="7223" y="4707"/>
                  <a:pt x="6961" y="4947"/>
                  <a:pt x="6961" y="5253"/>
                </a:cubicBezTo>
                <a:lnTo>
                  <a:pt x="6961" y="6479"/>
                </a:lnTo>
                <a:lnTo>
                  <a:pt x="5735" y="6479"/>
                </a:lnTo>
                <a:cubicBezTo>
                  <a:pt x="5429" y="6479"/>
                  <a:pt x="5189" y="6742"/>
                  <a:pt x="5189" y="7048"/>
                </a:cubicBezTo>
                <a:lnTo>
                  <a:pt x="5189" y="7771"/>
                </a:lnTo>
                <a:cubicBezTo>
                  <a:pt x="5189" y="8078"/>
                  <a:pt x="5429" y="8340"/>
                  <a:pt x="5735" y="8340"/>
                </a:cubicBezTo>
                <a:lnTo>
                  <a:pt x="6961" y="8340"/>
                </a:lnTo>
                <a:lnTo>
                  <a:pt x="6961" y="9566"/>
                </a:lnTo>
                <a:cubicBezTo>
                  <a:pt x="6961" y="9873"/>
                  <a:pt x="7223" y="10112"/>
                  <a:pt x="7530" y="10112"/>
                </a:cubicBezTo>
                <a:lnTo>
                  <a:pt x="8253" y="10112"/>
                </a:lnTo>
                <a:cubicBezTo>
                  <a:pt x="8559" y="10112"/>
                  <a:pt x="8822" y="9873"/>
                  <a:pt x="8822" y="9566"/>
                </a:cubicBezTo>
                <a:lnTo>
                  <a:pt x="8822" y="8340"/>
                </a:lnTo>
                <a:lnTo>
                  <a:pt x="10048" y="8340"/>
                </a:lnTo>
                <a:cubicBezTo>
                  <a:pt x="10354" y="8340"/>
                  <a:pt x="10594" y="8078"/>
                  <a:pt x="10594" y="7771"/>
                </a:cubicBezTo>
                <a:lnTo>
                  <a:pt x="10594" y="7048"/>
                </a:lnTo>
                <a:cubicBezTo>
                  <a:pt x="10594" y="6742"/>
                  <a:pt x="10354" y="6479"/>
                  <a:pt x="10048" y="6479"/>
                </a:cubicBezTo>
                <a:lnTo>
                  <a:pt x="8822" y="6479"/>
                </a:lnTo>
                <a:lnTo>
                  <a:pt x="8822" y="5253"/>
                </a:lnTo>
                <a:cubicBezTo>
                  <a:pt x="8822" y="4947"/>
                  <a:pt x="8559" y="4707"/>
                  <a:pt x="8253" y="4707"/>
                </a:cubicBezTo>
                <a:close/>
                <a:moveTo>
                  <a:pt x="3896" y="11338"/>
                </a:moveTo>
                <a:cubicBezTo>
                  <a:pt x="3721" y="11338"/>
                  <a:pt x="3590" y="11492"/>
                  <a:pt x="3590" y="11645"/>
                </a:cubicBezTo>
                <a:cubicBezTo>
                  <a:pt x="3590" y="11820"/>
                  <a:pt x="3721" y="11951"/>
                  <a:pt x="3896" y="11951"/>
                </a:cubicBezTo>
                <a:lnTo>
                  <a:pt x="11995" y="11951"/>
                </a:lnTo>
                <a:cubicBezTo>
                  <a:pt x="12170" y="11951"/>
                  <a:pt x="12302" y="11820"/>
                  <a:pt x="12302" y="11645"/>
                </a:cubicBezTo>
                <a:cubicBezTo>
                  <a:pt x="12302" y="11492"/>
                  <a:pt x="12170" y="11338"/>
                  <a:pt x="11995" y="11338"/>
                </a:cubicBezTo>
                <a:close/>
                <a:moveTo>
                  <a:pt x="3896" y="13200"/>
                </a:moveTo>
                <a:cubicBezTo>
                  <a:pt x="3721" y="13200"/>
                  <a:pt x="3590" y="13331"/>
                  <a:pt x="3590" y="13506"/>
                </a:cubicBezTo>
                <a:cubicBezTo>
                  <a:pt x="3590" y="13658"/>
                  <a:pt x="3721" y="13812"/>
                  <a:pt x="3896" y="13812"/>
                </a:cubicBezTo>
                <a:lnTo>
                  <a:pt x="11317" y="13812"/>
                </a:lnTo>
                <a:cubicBezTo>
                  <a:pt x="11493" y="13812"/>
                  <a:pt x="11624" y="13658"/>
                  <a:pt x="11624" y="13506"/>
                </a:cubicBezTo>
                <a:cubicBezTo>
                  <a:pt x="11624" y="13331"/>
                  <a:pt x="11493" y="13200"/>
                  <a:pt x="11317" y="13200"/>
                </a:cubicBezTo>
                <a:close/>
                <a:moveTo>
                  <a:pt x="3896" y="15038"/>
                </a:moveTo>
                <a:cubicBezTo>
                  <a:pt x="3721" y="15038"/>
                  <a:pt x="3590" y="15170"/>
                  <a:pt x="3590" y="15345"/>
                </a:cubicBezTo>
                <a:cubicBezTo>
                  <a:pt x="3590" y="15520"/>
                  <a:pt x="3721" y="15651"/>
                  <a:pt x="3896" y="15651"/>
                </a:cubicBezTo>
                <a:lnTo>
                  <a:pt x="10156" y="15651"/>
                </a:lnTo>
                <a:cubicBezTo>
                  <a:pt x="10332" y="15651"/>
                  <a:pt x="10463" y="15520"/>
                  <a:pt x="10463" y="15345"/>
                </a:cubicBezTo>
                <a:cubicBezTo>
                  <a:pt x="10463" y="15170"/>
                  <a:pt x="10332" y="15038"/>
                  <a:pt x="10156" y="15038"/>
                </a:cubicBezTo>
                <a:close/>
                <a:moveTo>
                  <a:pt x="14841" y="15234"/>
                </a:moveTo>
                <a:cubicBezTo>
                  <a:pt x="15278" y="15234"/>
                  <a:pt x="15629" y="15585"/>
                  <a:pt x="15629" y="16022"/>
                </a:cubicBezTo>
                <a:cubicBezTo>
                  <a:pt x="15629" y="16460"/>
                  <a:pt x="15278" y="16810"/>
                  <a:pt x="14841" y="16810"/>
                </a:cubicBezTo>
                <a:cubicBezTo>
                  <a:pt x="14403" y="16810"/>
                  <a:pt x="14053" y="16460"/>
                  <a:pt x="14053" y="16022"/>
                </a:cubicBezTo>
                <a:cubicBezTo>
                  <a:pt x="14053" y="15585"/>
                  <a:pt x="14403" y="15234"/>
                  <a:pt x="14841" y="15234"/>
                </a:cubicBezTo>
                <a:close/>
                <a:moveTo>
                  <a:pt x="14841" y="14600"/>
                </a:moveTo>
                <a:cubicBezTo>
                  <a:pt x="14053" y="14600"/>
                  <a:pt x="13440" y="15234"/>
                  <a:pt x="13440" y="16022"/>
                </a:cubicBezTo>
                <a:cubicBezTo>
                  <a:pt x="13440" y="16789"/>
                  <a:pt x="14053" y="17423"/>
                  <a:pt x="14841" y="17423"/>
                </a:cubicBezTo>
                <a:cubicBezTo>
                  <a:pt x="15608" y="17423"/>
                  <a:pt x="16241" y="16789"/>
                  <a:pt x="16241" y="16022"/>
                </a:cubicBezTo>
                <a:cubicBezTo>
                  <a:pt x="16241" y="15234"/>
                  <a:pt x="15608" y="14600"/>
                  <a:pt x="14841" y="14600"/>
                </a:cubicBezTo>
                <a:close/>
                <a:moveTo>
                  <a:pt x="3896" y="16877"/>
                </a:moveTo>
                <a:cubicBezTo>
                  <a:pt x="3721" y="16877"/>
                  <a:pt x="3590" y="17008"/>
                  <a:pt x="3590" y="17183"/>
                </a:cubicBezTo>
                <a:cubicBezTo>
                  <a:pt x="3590" y="17358"/>
                  <a:pt x="3721" y="17490"/>
                  <a:pt x="3896" y="17490"/>
                </a:cubicBezTo>
                <a:lnTo>
                  <a:pt x="9544" y="17490"/>
                </a:lnTo>
                <a:cubicBezTo>
                  <a:pt x="9719" y="17490"/>
                  <a:pt x="9850" y="17358"/>
                  <a:pt x="9850" y="17183"/>
                </a:cubicBezTo>
                <a:cubicBezTo>
                  <a:pt x="9850" y="17008"/>
                  <a:pt x="9719" y="16877"/>
                  <a:pt x="9544" y="16877"/>
                </a:cubicBezTo>
                <a:close/>
                <a:moveTo>
                  <a:pt x="14250" y="1226"/>
                </a:moveTo>
                <a:cubicBezTo>
                  <a:pt x="14753" y="1226"/>
                  <a:pt x="15170" y="1643"/>
                  <a:pt x="15170" y="2145"/>
                </a:cubicBezTo>
                <a:lnTo>
                  <a:pt x="15170" y="13287"/>
                </a:lnTo>
                <a:cubicBezTo>
                  <a:pt x="15059" y="13264"/>
                  <a:pt x="14951" y="13264"/>
                  <a:pt x="14841" y="13264"/>
                </a:cubicBezTo>
                <a:cubicBezTo>
                  <a:pt x="12718" y="13264"/>
                  <a:pt x="10988" y="14994"/>
                  <a:pt x="10988" y="17117"/>
                </a:cubicBezTo>
                <a:cubicBezTo>
                  <a:pt x="10988" y="17686"/>
                  <a:pt x="11120" y="18234"/>
                  <a:pt x="11338" y="18716"/>
                </a:cubicBezTo>
                <a:lnTo>
                  <a:pt x="2256" y="18716"/>
                </a:lnTo>
                <a:lnTo>
                  <a:pt x="2256" y="2868"/>
                </a:lnTo>
                <a:lnTo>
                  <a:pt x="5122" y="2868"/>
                </a:lnTo>
                <a:cubicBezTo>
                  <a:pt x="5495" y="3239"/>
                  <a:pt x="5998" y="3481"/>
                  <a:pt x="6546" y="3481"/>
                </a:cubicBezTo>
                <a:lnTo>
                  <a:pt x="9850" y="3481"/>
                </a:lnTo>
                <a:cubicBezTo>
                  <a:pt x="10419" y="3481"/>
                  <a:pt x="10923" y="3239"/>
                  <a:pt x="11274" y="2868"/>
                </a:cubicBezTo>
                <a:lnTo>
                  <a:pt x="13527" y="2868"/>
                </a:lnTo>
                <a:lnTo>
                  <a:pt x="13527" y="12280"/>
                </a:lnTo>
                <a:cubicBezTo>
                  <a:pt x="13527" y="12455"/>
                  <a:pt x="13681" y="12587"/>
                  <a:pt x="13834" y="12587"/>
                </a:cubicBezTo>
                <a:cubicBezTo>
                  <a:pt x="14009" y="12587"/>
                  <a:pt x="14140" y="12455"/>
                  <a:pt x="14140" y="12280"/>
                </a:cubicBezTo>
                <a:lnTo>
                  <a:pt x="14140" y="2714"/>
                </a:lnTo>
                <a:cubicBezTo>
                  <a:pt x="14140" y="2452"/>
                  <a:pt x="13944" y="2255"/>
                  <a:pt x="13681" y="2255"/>
                </a:cubicBezTo>
                <a:lnTo>
                  <a:pt x="11668" y="2255"/>
                </a:lnTo>
                <a:cubicBezTo>
                  <a:pt x="11755" y="2014"/>
                  <a:pt x="11799" y="1774"/>
                  <a:pt x="11799" y="1532"/>
                </a:cubicBezTo>
                <a:lnTo>
                  <a:pt x="11799" y="1226"/>
                </a:lnTo>
                <a:close/>
                <a:moveTo>
                  <a:pt x="14841" y="13877"/>
                </a:moveTo>
                <a:cubicBezTo>
                  <a:pt x="16635" y="13877"/>
                  <a:pt x="18080" y="15345"/>
                  <a:pt x="18080" y="17117"/>
                </a:cubicBezTo>
                <a:cubicBezTo>
                  <a:pt x="18080" y="17971"/>
                  <a:pt x="17753" y="18737"/>
                  <a:pt x="17227" y="19306"/>
                </a:cubicBezTo>
                <a:cubicBezTo>
                  <a:pt x="16702" y="18518"/>
                  <a:pt x="15804" y="18036"/>
                  <a:pt x="14841" y="18036"/>
                </a:cubicBezTo>
                <a:cubicBezTo>
                  <a:pt x="13856" y="18036"/>
                  <a:pt x="12981" y="18518"/>
                  <a:pt x="12456" y="19306"/>
                </a:cubicBezTo>
                <a:cubicBezTo>
                  <a:pt x="11930" y="18737"/>
                  <a:pt x="11601" y="17971"/>
                  <a:pt x="11601" y="17117"/>
                </a:cubicBezTo>
                <a:cubicBezTo>
                  <a:pt x="11601" y="15345"/>
                  <a:pt x="13046" y="13877"/>
                  <a:pt x="14841" y="13877"/>
                </a:cubicBezTo>
                <a:close/>
                <a:moveTo>
                  <a:pt x="4597" y="1226"/>
                </a:moveTo>
                <a:lnTo>
                  <a:pt x="4597" y="1532"/>
                </a:lnTo>
                <a:cubicBezTo>
                  <a:pt x="4597" y="1774"/>
                  <a:pt x="4663" y="2014"/>
                  <a:pt x="4751" y="2255"/>
                </a:cubicBezTo>
                <a:lnTo>
                  <a:pt x="2101" y="2255"/>
                </a:lnTo>
                <a:cubicBezTo>
                  <a:pt x="1839" y="2255"/>
                  <a:pt x="1643" y="2452"/>
                  <a:pt x="1643" y="2714"/>
                </a:cubicBezTo>
                <a:lnTo>
                  <a:pt x="1643" y="18868"/>
                </a:lnTo>
                <a:cubicBezTo>
                  <a:pt x="1643" y="19131"/>
                  <a:pt x="1839" y="19328"/>
                  <a:pt x="2101" y="19328"/>
                </a:cubicBezTo>
                <a:lnTo>
                  <a:pt x="11689" y="19328"/>
                </a:lnTo>
                <a:cubicBezTo>
                  <a:pt x="11974" y="19743"/>
                  <a:pt x="12324" y="20094"/>
                  <a:pt x="12762" y="20356"/>
                </a:cubicBezTo>
                <a:lnTo>
                  <a:pt x="1532" y="20356"/>
                </a:lnTo>
                <a:cubicBezTo>
                  <a:pt x="1030" y="20356"/>
                  <a:pt x="613" y="19941"/>
                  <a:pt x="613" y="19437"/>
                </a:cubicBezTo>
                <a:lnTo>
                  <a:pt x="613" y="2145"/>
                </a:lnTo>
                <a:cubicBezTo>
                  <a:pt x="613" y="1643"/>
                  <a:pt x="1030" y="1226"/>
                  <a:pt x="1532" y="1226"/>
                </a:cubicBezTo>
                <a:close/>
                <a:moveTo>
                  <a:pt x="14841" y="18649"/>
                </a:moveTo>
                <a:cubicBezTo>
                  <a:pt x="15629" y="18649"/>
                  <a:pt x="16352" y="19066"/>
                  <a:pt x="16767" y="19722"/>
                </a:cubicBezTo>
                <a:cubicBezTo>
                  <a:pt x="16220" y="20137"/>
                  <a:pt x="15520" y="20356"/>
                  <a:pt x="14841" y="20356"/>
                </a:cubicBezTo>
                <a:cubicBezTo>
                  <a:pt x="14140" y="20356"/>
                  <a:pt x="13463" y="20137"/>
                  <a:pt x="12914" y="19722"/>
                </a:cubicBezTo>
                <a:cubicBezTo>
                  <a:pt x="13331" y="19066"/>
                  <a:pt x="14053" y="18649"/>
                  <a:pt x="14841" y="18649"/>
                </a:cubicBezTo>
                <a:close/>
                <a:moveTo>
                  <a:pt x="5320" y="0"/>
                </a:moveTo>
                <a:cubicBezTo>
                  <a:pt x="4970" y="0"/>
                  <a:pt x="4663" y="263"/>
                  <a:pt x="4620" y="613"/>
                </a:cubicBezTo>
                <a:lnTo>
                  <a:pt x="1532" y="613"/>
                </a:lnTo>
                <a:cubicBezTo>
                  <a:pt x="680" y="613"/>
                  <a:pt x="0" y="1292"/>
                  <a:pt x="0" y="2145"/>
                </a:cubicBezTo>
                <a:lnTo>
                  <a:pt x="0" y="19437"/>
                </a:lnTo>
                <a:cubicBezTo>
                  <a:pt x="0" y="20291"/>
                  <a:pt x="680" y="20969"/>
                  <a:pt x="1532" y="20969"/>
                </a:cubicBezTo>
                <a:lnTo>
                  <a:pt x="14250" y="20969"/>
                </a:lnTo>
                <a:cubicBezTo>
                  <a:pt x="14338" y="20969"/>
                  <a:pt x="14403" y="20969"/>
                  <a:pt x="14469" y="20948"/>
                </a:cubicBezTo>
                <a:cubicBezTo>
                  <a:pt x="14534" y="20948"/>
                  <a:pt x="14601" y="20969"/>
                  <a:pt x="14688" y="20969"/>
                </a:cubicBezTo>
                <a:cubicBezTo>
                  <a:pt x="14742" y="20972"/>
                  <a:pt x="14796" y="20973"/>
                  <a:pt x="14850" y="20973"/>
                </a:cubicBezTo>
                <a:cubicBezTo>
                  <a:pt x="15761" y="20973"/>
                  <a:pt x="16677" y="20627"/>
                  <a:pt x="17380" y="20029"/>
                </a:cubicBezTo>
                <a:cubicBezTo>
                  <a:pt x="18190" y="19328"/>
                  <a:pt x="18693" y="18278"/>
                  <a:pt x="18693" y="17117"/>
                </a:cubicBezTo>
                <a:cubicBezTo>
                  <a:pt x="18693" y="15322"/>
                  <a:pt x="17446" y="13812"/>
                  <a:pt x="15783" y="13396"/>
                </a:cubicBezTo>
                <a:lnTo>
                  <a:pt x="15783" y="2145"/>
                </a:lnTo>
                <a:cubicBezTo>
                  <a:pt x="15783" y="1292"/>
                  <a:pt x="15103" y="613"/>
                  <a:pt x="14250" y="613"/>
                </a:cubicBezTo>
                <a:lnTo>
                  <a:pt x="11799" y="613"/>
                </a:lnTo>
                <a:cubicBezTo>
                  <a:pt x="11732" y="263"/>
                  <a:pt x="11449" y="0"/>
                  <a:pt x="11076" y="0"/>
                </a:cubicBezTo>
                <a:lnTo>
                  <a:pt x="7574" y="0"/>
                </a:lnTo>
                <a:cubicBezTo>
                  <a:pt x="7399" y="0"/>
                  <a:pt x="7267" y="131"/>
                  <a:pt x="7267" y="306"/>
                </a:cubicBezTo>
                <a:cubicBezTo>
                  <a:pt x="7267" y="461"/>
                  <a:pt x="7399" y="613"/>
                  <a:pt x="7574" y="613"/>
                </a:cubicBezTo>
                <a:lnTo>
                  <a:pt x="11076" y="613"/>
                </a:lnTo>
                <a:cubicBezTo>
                  <a:pt x="11142" y="613"/>
                  <a:pt x="11186" y="657"/>
                  <a:pt x="11186" y="700"/>
                </a:cubicBezTo>
                <a:lnTo>
                  <a:pt x="11186" y="1532"/>
                </a:lnTo>
                <a:cubicBezTo>
                  <a:pt x="11186" y="2255"/>
                  <a:pt x="10594" y="2868"/>
                  <a:pt x="9850" y="2868"/>
                </a:cubicBezTo>
                <a:lnTo>
                  <a:pt x="6546" y="2868"/>
                </a:lnTo>
                <a:cubicBezTo>
                  <a:pt x="5823" y="2868"/>
                  <a:pt x="5210" y="2255"/>
                  <a:pt x="5210" y="1532"/>
                </a:cubicBezTo>
                <a:lnTo>
                  <a:pt x="5210" y="700"/>
                </a:lnTo>
                <a:cubicBezTo>
                  <a:pt x="5210" y="657"/>
                  <a:pt x="5253" y="613"/>
                  <a:pt x="5320" y="613"/>
                </a:cubicBezTo>
                <a:lnTo>
                  <a:pt x="6152" y="613"/>
                </a:lnTo>
                <a:cubicBezTo>
                  <a:pt x="6304" y="613"/>
                  <a:pt x="6458" y="461"/>
                  <a:pt x="6458" y="306"/>
                </a:cubicBezTo>
                <a:cubicBezTo>
                  <a:pt x="6458" y="131"/>
                  <a:pt x="6304" y="0"/>
                  <a:pt x="61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C0B3D-6291-3E43-5C8A-B8B6D4CF5FB2}"/>
              </a:ext>
            </a:extLst>
          </p:cNvPr>
          <p:cNvSpPr txBox="1"/>
          <p:nvPr/>
        </p:nvSpPr>
        <p:spPr>
          <a:xfrm>
            <a:off x="3985669" y="3324185"/>
            <a:ext cx="382687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600">
                <a:solidFill>
                  <a:schemeClr val="dk1"/>
                </a:solidFill>
              </a:rPr>
              <a:t>Investigate Other contactless solutions.</a:t>
            </a:r>
            <a:endParaRPr lang="en-US" sz="1600">
              <a:solidFill>
                <a:schemeClr val="dk1"/>
              </a:solidFill>
            </a:endParaRPr>
          </a:p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D30CB-21E0-B3DF-89E4-5A847BF48549}"/>
              </a:ext>
            </a:extLst>
          </p:cNvPr>
          <p:cNvSpPr txBox="1"/>
          <p:nvPr/>
        </p:nvSpPr>
        <p:spPr>
          <a:xfrm>
            <a:off x="4035382" y="2660479"/>
            <a:ext cx="33906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dk1"/>
                </a:solidFill>
                <a:latin typeface="Roboto"/>
                <a:ea typeface="Roboto"/>
              </a:rPr>
              <a:t>More sophisticated real time code</a:t>
            </a:r>
            <a:r>
              <a:rPr lang="en-US" sz="1600">
                <a:latin typeface="Robot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13"/>
          <p:cNvSpPr txBox="1">
            <a:spLocks noGrp="1"/>
          </p:cNvSpPr>
          <p:nvPr>
            <p:ph type="ctrTitle"/>
          </p:nvPr>
        </p:nvSpPr>
        <p:spPr>
          <a:xfrm>
            <a:off x="715050" y="549950"/>
            <a:ext cx="7713900" cy="423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400" dirty="0"/>
              <a:t>			</a:t>
            </a:r>
            <a:r>
              <a:rPr lang="en-US" dirty="0"/>
              <a:t>Individual Contributions</a:t>
            </a:r>
            <a:br>
              <a:rPr lang="en-US" sz="1400" dirty="0"/>
            </a:br>
            <a:br>
              <a:rPr lang="en-US" sz="1200" dirty="0"/>
            </a:br>
            <a:r>
              <a:rPr lang="en-US" sz="1400" dirty="0">
                <a:ea typeface="+mn-lt"/>
                <a:cs typeface="+mn-lt"/>
              </a:rPr>
              <a:t>Muhammed Shuaib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200" dirty="0"/>
              <a:t>Support Roles: Treasurer</a:t>
            </a:r>
            <a:br>
              <a:rPr lang="en-US" sz="1200" dirty="0">
                <a:cs typeface="Calibri"/>
              </a:rPr>
            </a:br>
            <a:r>
              <a:rPr lang="en-US" sz="1200" dirty="0"/>
              <a:t>Most Significant Contributions: Designing logical design diagram, Accelerometer research and implementation. Experimentation, Radar implementation.</a:t>
            </a:r>
            <a:br>
              <a:rPr lang="en-US" sz="1200" dirty="0">
                <a:ea typeface="Calibri"/>
                <a:cs typeface="Calibri"/>
              </a:rPr>
            </a:br>
            <a:br>
              <a:rPr lang="en-US" sz="1200" dirty="0">
                <a:cs typeface="Calibri"/>
              </a:rPr>
            </a:br>
            <a:r>
              <a:rPr lang="en-US" sz="1400" dirty="0">
                <a:ea typeface="+mn-lt"/>
                <a:cs typeface="+mn-lt"/>
              </a:rPr>
              <a:t>Md. Sadman Kabir</a:t>
            </a:r>
            <a:br>
              <a:rPr lang="en-US" sz="1400" dirty="0">
                <a:cs typeface="Calibri"/>
              </a:rPr>
            </a:br>
            <a:r>
              <a:rPr lang="en-US" sz="1200" dirty="0"/>
              <a:t>Support Roles: Editor</a:t>
            </a:r>
            <a:br>
              <a:rPr lang="en-US" sz="1200" dirty="0">
                <a:cs typeface="Calibri"/>
              </a:rPr>
            </a:br>
            <a:r>
              <a:rPr lang="en-US" sz="1200" dirty="0"/>
              <a:t>Most Significant Contributions: 3D Design of the prototype and printing, Teensy experiments with the Piezo.</a:t>
            </a:r>
            <a:br>
              <a:rPr lang="en-US" sz="1200" dirty="0">
                <a:cs typeface="Calibri"/>
              </a:rPr>
            </a:br>
            <a:br>
              <a:rPr lang="en-US" sz="1400" dirty="0"/>
            </a:br>
            <a:r>
              <a:rPr lang="en-US" sz="1400" dirty="0">
                <a:ea typeface="+mn-lt"/>
                <a:cs typeface="+mn-lt"/>
              </a:rPr>
              <a:t>Daniel Brown</a:t>
            </a:r>
            <a:br>
              <a:rPr lang="en-US" sz="1400" dirty="0">
                <a:ea typeface="Calibri"/>
                <a:cs typeface="Calibri"/>
              </a:rPr>
            </a:br>
            <a:r>
              <a:rPr lang="en-US" sz="1200" dirty="0">
                <a:ea typeface="Calibri"/>
                <a:cs typeface="Calibri"/>
              </a:rPr>
              <a:t>Support Roles: Archivist</a:t>
            </a:r>
            <a:br>
              <a:rPr lang="en-US" sz="1200" dirty="0">
                <a:ea typeface="Calibri"/>
                <a:cs typeface="Calibri"/>
              </a:rPr>
            </a:br>
            <a:r>
              <a:rPr lang="en-US" sz="1200" dirty="0">
                <a:ea typeface="Calibri"/>
                <a:cs typeface="Calibri"/>
              </a:rPr>
              <a:t>Most Significant Contributions: Piezo and future implementation research. Raspberry Pi Pico experiments with the Piezo.</a:t>
            </a:r>
            <a:br>
              <a:rPr lang="en-US" sz="1200" dirty="0"/>
            </a:br>
            <a:br>
              <a:rPr lang="en-US" sz="1400" dirty="0">
                <a:cs typeface="Calibri"/>
              </a:rPr>
            </a:br>
            <a:r>
              <a:rPr lang="en-US" sz="1400" dirty="0">
                <a:ea typeface="+mn-lt"/>
                <a:cs typeface="+mn-lt"/>
              </a:rPr>
              <a:t>Nasser AL-Maskari</a:t>
            </a:r>
            <a:br>
              <a:rPr lang="en-US" sz="1400" dirty="0">
                <a:ea typeface="Calibri"/>
                <a:cs typeface="Calibri"/>
              </a:rPr>
            </a:br>
            <a:r>
              <a:rPr lang="en-US" sz="1200" dirty="0"/>
              <a:t>Support Roles: Point of contact, Scheduler  </a:t>
            </a:r>
            <a:br>
              <a:rPr lang="en-US" sz="1200" dirty="0">
                <a:cs typeface="Calibri"/>
              </a:rPr>
            </a:br>
            <a:r>
              <a:rPr lang="en-US" sz="1200" dirty="0"/>
              <a:t>Most Significant Contributions: Data and result implementation, MATLAB signal acquisition, Experimentation.</a:t>
            </a:r>
            <a:br>
              <a:rPr lang="en-US" sz="1200" dirty="0">
                <a:cs typeface="Calibri"/>
              </a:rPr>
            </a:b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7038B95-5EB6-93ED-177B-AC1E0FD43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350" y="2154876"/>
            <a:ext cx="7707300" cy="512100"/>
          </a:xfrm>
        </p:spPr>
        <p:txBody>
          <a:bodyPr/>
          <a:lstStyle/>
          <a:p>
            <a:r>
              <a:rPr lang="en-US" sz="3200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7"/>
          <p:cNvSpPr txBox="1">
            <a:spLocks noGrp="1"/>
          </p:cNvSpPr>
          <p:nvPr>
            <p:ph type="ctrTitle" idx="15"/>
          </p:nvPr>
        </p:nvSpPr>
        <p:spPr>
          <a:xfrm>
            <a:off x="713228" y="543425"/>
            <a:ext cx="28776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Agenda</a:t>
            </a:r>
          </a:p>
        </p:txBody>
      </p:sp>
      <p:sp>
        <p:nvSpPr>
          <p:cNvPr id="1594" name="Google Shape;1594;p97"/>
          <p:cNvSpPr txBox="1">
            <a:spLocks noGrp="1"/>
          </p:cNvSpPr>
          <p:nvPr>
            <p:ph type="subTitle" idx="14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>
                <a:solidFill>
                  <a:schemeClr val="dk1"/>
                </a:solidFill>
              </a:rPr>
              <a:t>-Analog Signals</a:t>
            </a:r>
          </a:p>
          <a:p>
            <a:pPr marL="0" indent="0"/>
            <a:r>
              <a:rPr lang="en-US">
                <a:solidFill>
                  <a:schemeClr val="dk1"/>
                </a:solidFill>
              </a:rPr>
              <a:t>-Digital Signals</a:t>
            </a:r>
          </a:p>
          <a:p>
            <a:pPr marL="0" indent="0"/>
            <a:endParaRPr lang="en-US">
              <a:solidFill>
                <a:schemeClr val="dk1"/>
              </a:solidFill>
            </a:endParaRPr>
          </a:p>
        </p:txBody>
      </p:sp>
      <p:sp>
        <p:nvSpPr>
          <p:cNvPr id="1595" name="Google Shape;1595;p97"/>
          <p:cNvSpPr txBox="1">
            <a:spLocks noGrp="1"/>
          </p:cNvSpPr>
          <p:nvPr>
            <p:ph type="ctrTitle" idx="8"/>
          </p:nvPr>
        </p:nvSpPr>
        <p:spPr>
          <a:xfrm>
            <a:off x="5814089" y="3339978"/>
            <a:ext cx="1677115" cy="204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Conclusion</a:t>
            </a:r>
          </a:p>
        </p:txBody>
      </p:sp>
      <p:sp>
        <p:nvSpPr>
          <p:cNvPr id="1596" name="Google Shape;1596;p97"/>
          <p:cNvSpPr txBox="1">
            <a:spLocks noGrp="1"/>
          </p:cNvSpPr>
          <p:nvPr>
            <p:ph type="title" idx="9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97" name="Google Shape;1597;p97"/>
          <p:cNvSpPr txBox="1">
            <a:spLocks noGrp="1"/>
          </p:cNvSpPr>
          <p:nvPr>
            <p:ph type="subTitle" idx="13"/>
          </p:nvPr>
        </p:nvSpPr>
        <p:spPr>
          <a:xfrm flipH="1">
            <a:off x="5845404" y="3705678"/>
            <a:ext cx="2560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dk1"/>
                </a:solidFill>
              </a:rPr>
              <a:t>-Results</a:t>
            </a:r>
          </a:p>
        </p:txBody>
      </p:sp>
      <p:sp>
        <p:nvSpPr>
          <p:cNvPr id="1599" name="Google Shape;1599;p97"/>
          <p:cNvSpPr txBox="1">
            <a:spLocks noGrp="1"/>
          </p:cNvSpPr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0" name="Google Shape;1600;p97"/>
          <p:cNvSpPr txBox="1">
            <a:spLocks noGrp="1"/>
          </p:cNvSpPr>
          <p:nvPr>
            <p:ph type="title" idx="2"/>
          </p:nvPr>
        </p:nvSpPr>
        <p:spPr>
          <a:xfrm>
            <a:off x="738445" y="1487400"/>
            <a:ext cx="8883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01" name="Google Shape;1601;p97"/>
          <p:cNvSpPr txBox="1">
            <a:spLocks noGrp="1"/>
          </p:cNvSpPr>
          <p:nvPr>
            <p:ph type="title" idx="4"/>
          </p:nvPr>
        </p:nvSpPr>
        <p:spPr>
          <a:xfrm>
            <a:off x="655686" y="3121352"/>
            <a:ext cx="8883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02" name="Google Shape;1602;p97"/>
          <p:cNvSpPr txBox="1">
            <a:spLocks noGrp="1"/>
          </p:cNvSpPr>
          <p:nvPr>
            <p:ph type="subTitle" idx="5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dk1"/>
                </a:solidFill>
              </a:rPr>
              <a:t>-Background</a:t>
            </a:r>
          </a:p>
          <a:p>
            <a:pPr marL="0" indent="0"/>
            <a:r>
              <a:rPr lang="en-US">
                <a:solidFill>
                  <a:schemeClr val="dk1"/>
                </a:solidFill>
              </a:rPr>
              <a:t>System Requirements</a:t>
            </a:r>
            <a:endParaRPr lang="en">
              <a:solidFill>
                <a:schemeClr val="dk1"/>
              </a:solidFill>
            </a:endParaRPr>
          </a:p>
          <a:p>
            <a:pPr marL="0" indent="0"/>
            <a:endParaRPr lang="en">
              <a:solidFill>
                <a:schemeClr val="dk1"/>
              </a:solidFill>
            </a:endParaRPr>
          </a:p>
        </p:txBody>
      </p:sp>
      <p:sp>
        <p:nvSpPr>
          <p:cNvPr id="1603" name="Google Shape;1603;p97"/>
          <p:cNvSpPr txBox="1">
            <a:spLocks noGrp="1"/>
          </p:cNvSpPr>
          <p:nvPr>
            <p:ph type="subTitle" idx="1"/>
          </p:nvPr>
        </p:nvSpPr>
        <p:spPr>
          <a:xfrm flipH="1">
            <a:off x="1654404" y="3385009"/>
            <a:ext cx="2560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dk1"/>
                </a:solidFill>
              </a:rPr>
              <a:t>-Logical design</a:t>
            </a:r>
            <a:endParaRPr lang="en-US">
              <a:solidFill>
                <a:schemeClr val="dk1"/>
              </a:solidFill>
            </a:endParaRPr>
          </a:p>
          <a:p>
            <a:pPr marL="0" indent="0"/>
            <a:r>
              <a:rPr lang="en-US">
                <a:solidFill>
                  <a:schemeClr val="dk1"/>
                </a:solidFill>
              </a:rPr>
              <a:t>-Piezo System</a:t>
            </a:r>
          </a:p>
          <a:p>
            <a:pPr marL="0" indent="0"/>
            <a:r>
              <a:rPr lang="en-US">
                <a:solidFill>
                  <a:schemeClr val="dk1"/>
                </a:solidFill>
              </a:rPr>
              <a:t>-Accelerometer system</a:t>
            </a:r>
          </a:p>
          <a:p>
            <a:pPr marL="0" indent="0"/>
            <a:r>
              <a:rPr lang="en-US">
                <a:solidFill>
                  <a:schemeClr val="dk1"/>
                </a:solidFill>
              </a:rPr>
              <a:t>-Radar System</a:t>
            </a:r>
          </a:p>
        </p:txBody>
      </p:sp>
      <p:sp>
        <p:nvSpPr>
          <p:cNvPr id="1604" name="Google Shape;1604;p97"/>
          <p:cNvSpPr txBox="1">
            <a:spLocks noGrp="1"/>
          </p:cNvSpPr>
          <p:nvPr>
            <p:ph type="ctrTitle" idx="6"/>
          </p:nvPr>
        </p:nvSpPr>
        <p:spPr>
          <a:xfrm>
            <a:off x="5814089" y="1586197"/>
            <a:ext cx="2225128" cy="3578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dk1"/>
                </a:solidFill>
              </a:rPr>
              <a:t>Data and Analysis</a:t>
            </a:r>
          </a:p>
        </p:txBody>
      </p:sp>
      <p:sp>
        <p:nvSpPr>
          <p:cNvPr id="1605" name="Google Shape;1605;p97"/>
          <p:cNvSpPr txBox="1">
            <a:spLocks noGrp="1"/>
          </p:cNvSpPr>
          <p:nvPr>
            <p:ph type="title" idx="7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B157BA-51D0-7B2D-728C-A38F13D1EB77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654404" y="3094760"/>
            <a:ext cx="1645800" cy="402300"/>
          </a:xfrm>
        </p:spPr>
        <p:txBody>
          <a:bodyPr/>
          <a:lstStyle/>
          <a:p>
            <a:r>
              <a:rPr lang="en-US">
                <a:solidFill>
                  <a:schemeClr val="dk1"/>
                </a:solidFill>
              </a:rPr>
              <a:t>Our Systems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96"/>
          <p:cNvSpPr txBox="1">
            <a:spLocks noGrp="1"/>
          </p:cNvSpPr>
          <p:nvPr>
            <p:ph type="ctrTitle"/>
          </p:nvPr>
        </p:nvSpPr>
        <p:spPr>
          <a:xfrm>
            <a:off x="721425" y="545125"/>
            <a:ext cx="42765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Background  and Context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51F74-3751-36FD-C7A7-F165A1715BDA}"/>
              </a:ext>
            </a:extLst>
          </p:cNvPr>
          <p:cNvSpPr txBox="1"/>
          <p:nvPr/>
        </p:nvSpPr>
        <p:spPr>
          <a:xfrm>
            <a:off x="790705" y="1213459"/>
            <a:ext cx="65448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93255-D3E3-E24F-F3B7-BE5AEF958297}"/>
              </a:ext>
            </a:extLst>
          </p:cNvPr>
          <p:cNvSpPr txBox="1"/>
          <p:nvPr/>
        </p:nvSpPr>
        <p:spPr>
          <a:xfrm>
            <a:off x="846624" y="1178222"/>
            <a:ext cx="7234788" cy="23391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accent4"/>
                </a:solidFill>
                <a:effectLst/>
                <a:latin typeface="Söhne"/>
              </a:rPr>
              <a:t>There is need for a device capable of testing tactile sensation with a precise and clean onset to accurately record and analyze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accent4"/>
                </a:solidFill>
                <a:effectLst/>
                <a:latin typeface="Söhne"/>
              </a:rPr>
              <a:t>Current commercial systems available for measuring vibration are expensive and not available for broad deployment</a:t>
            </a:r>
            <a:r>
              <a:rPr lang="en-US" sz="1800">
                <a:solidFill>
                  <a:schemeClr val="accent4"/>
                </a:solidFill>
                <a:latin typeface="Söhne"/>
              </a:rPr>
              <a:t>. </a:t>
            </a:r>
          </a:p>
          <a:p>
            <a:r>
              <a:rPr lang="en-US" sz="1800" b="1">
                <a:solidFill>
                  <a:schemeClr val="tx1">
                    <a:lumMod val="50000"/>
                  </a:schemeClr>
                </a:solidFill>
                <a:latin typeface="Söhne"/>
              </a:rPr>
              <a:t>Our objective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accent4"/>
                </a:solidFill>
                <a:effectLst/>
                <a:latin typeface="Söhne"/>
              </a:rPr>
              <a:t>To design and test various sensors for a new vibro-tactile device that improves upon the limitations of existing commercial systems.</a:t>
            </a:r>
            <a:endParaRPr lang="en-US" b="1">
              <a:solidFill>
                <a:schemeClr val="accent4"/>
              </a:solidFill>
              <a:latin typeface="Söhne"/>
            </a:endParaRPr>
          </a:p>
          <a:p>
            <a:pPr algn="l"/>
            <a:endParaRPr lang="en-US" sz="2000" b="1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A32BD-1A58-AA45-F271-066C679F4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186" y="3215707"/>
            <a:ext cx="3019554" cy="16501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14"/>
          <p:cNvSpPr txBox="1">
            <a:spLocks noGrp="1"/>
          </p:cNvSpPr>
          <p:nvPr>
            <p:ph type="ctrTitle"/>
          </p:nvPr>
        </p:nvSpPr>
        <p:spPr>
          <a:xfrm>
            <a:off x="720050" y="349406"/>
            <a:ext cx="7713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System Requirements</a:t>
            </a:r>
          </a:p>
        </p:txBody>
      </p:sp>
      <p:sp>
        <p:nvSpPr>
          <p:cNvPr id="2256" name="Google Shape;2256;p114"/>
          <p:cNvSpPr txBox="1">
            <a:spLocks noGrp="1"/>
          </p:cNvSpPr>
          <p:nvPr>
            <p:ph type="subTitle" idx="6"/>
          </p:nvPr>
        </p:nvSpPr>
        <p:spPr>
          <a:xfrm>
            <a:off x="981965" y="2571750"/>
            <a:ext cx="3590035" cy="439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2.</a:t>
            </a:r>
            <a:r>
              <a:rPr lang="en-US" sz="1400"/>
              <a:t> On detection, output a digital high in 5ms</a:t>
            </a:r>
          </a:p>
        </p:txBody>
      </p:sp>
      <p:sp>
        <p:nvSpPr>
          <p:cNvPr id="2260" name="Google Shape;2260;p114"/>
          <p:cNvSpPr txBox="1">
            <a:spLocks noGrp="1"/>
          </p:cNvSpPr>
          <p:nvPr>
            <p:ph type="subTitle" idx="5"/>
          </p:nvPr>
        </p:nvSpPr>
        <p:spPr>
          <a:xfrm>
            <a:off x="981974" y="1837305"/>
            <a:ext cx="27147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400"/>
              <a:t>1. Detect Vibration within 5ms</a:t>
            </a:r>
          </a:p>
        </p:txBody>
      </p:sp>
      <p:sp>
        <p:nvSpPr>
          <p:cNvPr id="2261" name="Google Shape;2261;p114"/>
          <p:cNvSpPr txBox="1">
            <a:spLocks noGrp="1"/>
          </p:cNvSpPr>
          <p:nvPr>
            <p:ph type="subTitle" idx="7"/>
          </p:nvPr>
        </p:nvSpPr>
        <p:spPr>
          <a:xfrm>
            <a:off x="981965" y="3233855"/>
            <a:ext cx="27147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400"/>
              <a:t>3. Under 100$ per system</a:t>
            </a:r>
          </a:p>
        </p:txBody>
      </p:sp>
      <p:sp>
        <p:nvSpPr>
          <p:cNvPr id="2262" name="Google Shape;2262;p114"/>
          <p:cNvSpPr txBox="1">
            <a:spLocks noGrp="1"/>
          </p:cNvSpPr>
          <p:nvPr>
            <p:ph type="subTitle" idx="8"/>
          </p:nvPr>
        </p:nvSpPr>
        <p:spPr>
          <a:xfrm>
            <a:off x="981956" y="3968300"/>
            <a:ext cx="3749187" cy="439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400"/>
              <a:t>4. Portable and self-contained system</a:t>
            </a:r>
          </a:p>
        </p:txBody>
      </p:sp>
      <p:grpSp>
        <p:nvGrpSpPr>
          <p:cNvPr id="2263" name="Google Shape;2263;p114"/>
          <p:cNvGrpSpPr/>
          <p:nvPr/>
        </p:nvGrpSpPr>
        <p:grpSpPr>
          <a:xfrm>
            <a:off x="466173" y="3968392"/>
            <a:ext cx="439595" cy="439595"/>
            <a:chOff x="1487200" y="4993750"/>
            <a:chExt cx="483125" cy="483125"/>
          </a:xfrm>
        </p:grpSpPr>
        <p:sp>
          <p:nvSpPr>
            <p:cNvPr id="2264" name="Google Shape;2264;p114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5" name="Google Shape;2265;p114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8" name="Google Shape;2278;p114"/>
          <p:cNvGrpSpPr/>
          <p:nvPr/>
        </p:nvGrpSpPr>
        <p:grpSpPr>
          <a:xfrm>
            <a:off x="466173" y="3270117"/>
            <a:ext cx="439595" cy="439595"/>
            <a:chOff x="1487200" y="4993750"/>
            <a:chExt cx="483125" cy="483125"/>
          </a:xfrm>
        </p:grpSpPr>
        <p:sp>
          <p:nvSpPr>
            <p:cNvPr id="2279" name="Google Shape;2279;p114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0" name="Google Shape;2280;p114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81" name="Google Shape;2281;p114"/>
          <p:cNvGrpSpPr/>
          <p:nvPr/>
        </p:nvGrpSpPr>
        <p:grpSpPr>
          <a:xfrm>
            <a:off x="466173" y="2571842"/>
            <a:ext cx="439595" cy="439595"/>
            <a:chOff x="1487200" y="4993750"/>
            <a:chExt cx="483125" cy="483125"/>
          </a:xfrm>
        </p:grpSpPr>
        <p:sp>
          <p:nvSpPr>
            <p:cNvPr id="2282" name="Google Shape;2282;p114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3" name="Google Shape;2283;p114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84" name="Google Shape;2284;p114"/>
          <p:cNvGrpSpPr/>
          <p:nvPr/>
        </p:nvGrpSpPr>
        <p:grpSpPr>
          <a:xfrm>
            <a:off x="466173" y="1873567"/>
            <a:ext cx="439595" cy="439595"/>
            <a:chOff x="1487200" y="4993750"/>
            <a:chExt cx="483125" cy="483125"/>
          </a:xfrm>
        </p:grpSpPr>
        <p:sp>
          <p:nvSpPr>
            <p:cNvPr id="2285" name="Google Shape;2285;p114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6" name="Google Shape;2286;p114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F1C066-E058-5FAC-190A-451FD9406361}"/>
                  </a:ext>
                </a:extLst>
              </p14:cNvPr>
              <p14:cNvContentPartPr/>
              <p14:nvPr/>
            </p14:nvContentPartPr>
            <p14:xfrm>
              <a:off x="1869634" y="-171162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F1C066-E058-5FAC-190A-451FD94063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634" y="-17296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computer on a table&#10;&#10;Description automatically generated">
            <a:extLst>
              <a:ext uri="{FF2B5EF4-FFF2-40B4-BE49-F238E27FC236}">
                <a16:creationId xmlns:a16="http://schemas.microsoft.com/office/drawing/2014/main" id="{52AFA1CC-F05A-E315-530C-EAE58DDF3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071" y="2248987"/>
            <a:ext cx="4670933" cy="1969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6"/>
          <p:cNvSpPr txBox="1">
            <a:spLocks noGrp="1"/>
          </p:cNvSpPr>
          <p:nvPr>
            <p:ph type="subTitle" idx="1"/>
          </p:nvPr>
        </p:nvSpPr>
        <p:spPr>
          <a:xfrm>
            <a:off x="1180233" y="3771635"/>
            <a:ext cx="7458319" cy="19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>
                <a:solidFill>
                  <a:schemeClr val="accent4"/>
                </a:solidFill>
              </a:rPr>
              <a:t> For each of our systems our logical design is the same </a:t>
            </a:r>
          </a:p>
          <a:p>
            <a:pPr marL="285750" indent="-285750"/>
            <a:r>
              <a:rPr lang="en-US">
                <a:solidFill>
                  <a:schemeClr val="accent4"/>
                </a:solidFill>
              </a:rPr>
              <a:t>In all three cases we have a sensor connected to the pins of our controller</a:t>
            </a:r>
          </a:p>
          <a:p>
            <a:pPr marL="285750" indent="-285750"/>
            <a:r>
              <a:rPr lang="en-US">
                <a:solidFill>
                  <a:schemeClr val="accent4"/>
                </a:solidFill>
              </a:rPr>
              <a:t>Our controller and sensor varies between system</a:t>
            </a:r>
          </a:p>
          <a:p>
            <a:pPr marL="285750" indent="-285750"/>
            <a:r>
              <a:rPr lang="en-US">
                <a:solidFill>
                  <a:schemeClr val="accent4"/>
                </a:solidFill>
              </a:rPr>
              <a:t>We use real time code to detect when the sensors pick up vibration </a:t>
            </a:r>
          </a:p>
          <a:p>
            <a:pPr marL="285750" indent="-285750"/>
            <a:r>
              <a:rPr lang="en-US">
                <a:solidFill>
                  <a:schemeClr val="accent4"/>
                </a:solidFill>
              </a:rPr>
              <a:t>Our controller outputs digital high, which can be detected by our lab equipment. </a:t>
            </a:r>
          </a:p>
        </p:txBody>
      </p:sp>
      <p:sp>
        <p:nvSpPr>
          <p:cNvPr id="2026" name="Google Shape;2026;p106"/>
          <p:cNvSpPr txBox="1">
            <a:spLocks noGrp="1"/>
          </p:cNvSpPr>
          <p:nvPr>
            <p:ph type="ctrTitle"/>
          </p:nvPr>
        </p:nvSpPr>
        <p:spPr>
          <a:xfrm>
            <a:off x="2377755" y="276103"/>
            <a:ext cx="42765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Logical Design</a:t>
            </a:r>
            <a:endParaRPr sz="2800"/>
          </a:p>
        </p:txBody>
      </p:sp>
      <p:grpSp>
        <p:nvGrpSpPr>
          <p:cNvPr id="2027" name="Google Shape;2027;p106"/>
          <p:cNvGrpSpPr/>
          <p:nvPr/>
        </p:nvGrpSpPr>
        <p:grpSpPr>
          <a:xfrm>
            <a:off x="7332915" y="-189014"/>
            <a:ext cx="1811085" cy="1238012"/>
            <a:chOff x="5837600" y="1320725"/>
            <a:chExt cx="1830118" cy="1251023"/>
          </a:xfrm>
        </p:grpSpPr>
        <p:sp>
          <p:nvSpPr>
            <p:cNvPr id="2028" name="Google Shape;2028;p106"/>
            <p:cNvSpPr/>
            <p:nvPr/>
          </p:nvSpPr>
          <p:spPr>
            <a:xfrm>
              <a:off x="6153626" y="1387402"/>
              <a:ext cx="1514092" cy="1184346"/>
            </a:xfrm>
            <a:custGeom>
              <a:avLst/>
              <a:gdLst/>
              <a:ahLst/>
              <a:cxnLst/>
              <a:rect l="l" t="t" r="r" b="b"/>
              <a:pathLst>
                <a:path w="80494" h="62972" extrusionOk="0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06"/>
            <p:cNvSpPr/>
            <p:nvPr/>
          </p:nvSpPr>
          <p:spPr>
            <a:xfrm>
              <a:off x="5837600" y="1320725"/>
              <a:ext cx="1119740" cy="1084967"/>
            </a:xfrm>
            <a:custGeom>
              <a:avLst/>
              <a:gdLst/>
              <a:ahLst/>
              <a:cxnLst/>
              <a:rect l="l" t="t" r="r" b="b"/>
              <a:pathLst>
                <a:path w="59529" h="57688" extrusionOk="0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34FB04-5D98-3674-4CFA-48230B7AB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35" t="8573" r="44861" b="22803"/>
          <a:stretch/>
        </p:blipFill>
        <p:spPr>
          <a:xfrm>
            <a:off x="555025" y="1371865"/>
            <a:ext cx="1250415" cy="1861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FA87E-BF31-A50D-4FDD-0C001E88D8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25" t="37801" r="43549" b="12713"/>
          <a:stretch/>
        </p:blipFill>
        <p:spPr>
          <a:xfrm>
            <a:off x="7332915" y="1221403"/>
            <a:ext cx="1131062" cy="2193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10E79-DA8A-DB46-7C50-1494441CB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755" y="1221403"/>
            <a:ext cx="4276500" cy="2357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08"/>
          <p:cNvSpPr txBox="1">
            <a:spLocks noGrp="1"/>
          </p:cNvSpPr>
          <p:nvPr>
            <p:ph type="ctrTitle"/>
          </p:nvPr>
        </p:nvSpPr>
        <p:spPr>
          <a:xfrm flipH="1">
            <a:off x="3829093" y="0"/>
            <a:ext cx="3698379" cy="674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Piezo Sensor </a:t>
            </a:r>
            <a:endParaRPr sz="2800"/>
          </a:p>
        </p:txBody>
      </p:sp>
      <p:pic>
        <p:nvPicPr>
          <p:cNvPr id="1026" name="Picture 2" descr="Piezoelectric Sensor Pinout, Working &amp; Datasheet">
            <a:extLst>
              <a:ext uri="{FF2B5EF4-FFF2-40B4-BE49-F238E27FC236}">
                <a16:creationId xmlns:a16="http://schemas.microsoft.com/office/drawing/2014/main" id="{5EE617DD-CD57-8B91-0984-DCBE2D269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685"/>
            <a:ext cx="3615973" cy="299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A0054-314E-E9B9-57B0-D66471B21AF8}"/>
              </a:ext>
            </a:extLst>
          </p:cNvPr>
          <p:cNvSpPr txBox="1"/>
          <p:nvPr/>
        </p:nvSpPr>
        <p:spPr>
          <a:xfrm>
            <a:off x="3615973" y="1281936"/>
            <a:ext cx="4962643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piezo sensor is a device that can detect changes in pressure, acceleration, temperature, or force by converting them into electrical signals.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Using this device, with an appropriate driver board, we were able to create a clean signal with minimal baseline drift, by reducing the drift from baseline we expect more accurate and precise results in our Piezo System.</a:t>
            </a:r>
          </a:p>
        </p:txBody>
      </p:sp>
      <p:pic>
        <p:nvPicPr>
          <p:cNvPr id="3" name="Picture 2" descr="DollaTek 5pcs Analog Ceramic Piezo Vibration Sensor Module 3.3V/5V for  Arduino DIY Kit: Amazon.co.uk: Electronics &amp; Photo">
            <a:extLst>
              <a:ext uri="{FF2B5EF4-FFF2-40B4-BE49-F238E27FC236}">
                <a16:creationId xmlns:a16="http://schemas.microsoft.com/office/drawing/2014/main" id="{46E15576-5B96-F464-8402-7DFC87053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" y="2405787"/>
            <a:ext cx="2743199" cy="27377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03"/>
          <p:cNvSpPr txBox="1">
            <a:spLocks noGrp="1"/>
          </p:cNvSpPr>
          <p:nvPr>
            <p:ph type="subTitle" idx="1"/>
          </p:nvPr>
        </p:nvSpPr>
        <p:spPr>
          <a:xfrm>
            <a:off x="704322" y="84820"/>
            <a:ext cx="7704891" cy="713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Piezo Sensor Demonstration</a:t>
            </a:r>
            <a:endParaRPr sz="2800"/>
          </a:p>
        </p:txBody>
      </p:sp>
      <p:grpSp>
        <p:nvGrpSpPr>
          <p:cNvPr id="1905" name="Google Shape;1905;p103"/>
          <p:cNvGrpSpPr/>
          <p:nvPr/>
        </p:nvGrpSpPr>
        <p:grpSpPr>
          <a:xfrm>
            <a:off x="2917236" y="798628"/>
            <a:ext cx="2901759" cy="2002786"/>
            <a:chOff x="5560550" y="1017938"/>
            <a:chExt cx="2489925" cy="1719425"/>
          </a:xfrm>
        </p:grpSpPr>
        <p:sp>
          <p:nvSpPr>
            <p:cNvPr id="1906" name="Google Shape;1906;p103"/>
            <p:cNvSpPr/>
            <p:nvPr/>
          </p:nvSpPr>
          <p:spPr>
            <a:xfrm>
              <a:off x="5560550" y="1017938"/>
              <a:ext cx="2489925" cy="1719425"/>
            </a:xfrm>
            <a:custGeom>
              <a:avLst/>
              <a:gdLst/>
              <a:ahLst/>
              <a:cxnLst/>
              <a:rect l="l" t="t" r="r" b="b"/>
              <a:pathLst>
                <a:path w="99597" h="68777" extrusionOk="0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03"/>
            <p:cNvSpPr/>
            <p:nvPr/>
          </p:nvSpPr>
          <p:spPr>
            <a:xfrm>
              <a:off x="5971175" y="22152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03"/>
            <p:cNvSpPr/>
            <p:nvPr/>
          </p:nvSpPr>
          <p:spPr>
            <a:xfrm>
              <a:off x="5852950" y="21666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03"/>
            <p:cNvSpPr/>
            <p:nvPr/>
          </p:nvSpPr>
          <p:spPr>
            <a:xfrm>
              <a:off x="5842500" y="1866913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03"/>
            <p:cNvSpPr/>
            <p:nvPr/>
          </p:nvSpPr>
          <p:spPr>
            <a:xfrm>
              <a:off x="6543425" y="1472938"/>
              <a:ext cx="276750" cy="243350"/>
            </a:xfrm>
            <a:custGeom>
              <a:avLst/>
              <a:gdLst/>
              <a:ahLst/>
              <a:cxnLst/>
              <a:rect l="l" t="t" r="r" b="b"/>
              <a:pathLst>
                <a:path w="11070" h="9734" extrusionOk="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03"/>
            <p:cNvSpPr/>
            <p:nvPr/>
          </p:nvSpPr>
          <p:spPr>
            <a:xfrm>
              <a:off x="6500025" y="2034238"/>
              <a:ext cx="950475" cy="455175"/>
            </a:xfrm>
            <a:custGeom>
              <a:avLst/>
              <a:gdLst/>
              <a:ahLst/>
              <a:cxnLst/>
              <a:rect l="l" t="t" r="r" b="b"/>
              <a:pathLst>
                <a:path w="38019" h="18207" extrusionOk="0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03"/>
            <p:cNvSpPr/>
            <p:nvPr/>
          </p:nvSpPr>
          <p:spPr>
            <a:xfrm>
              <a:off x="6858850" y="1986113"/>
              <a:ext cx="272050" cy="203575"/>
            </a:xfrm>
            <a:custGeom>
              <a:avLst/>
              <a:gdLst/>
              <a:ahLst/>
              <a:cxnLst/>
              <a:rect l="l" t="t" r="r" b="b"/>
              <a:pathLst>
                <a:path w="10882" h="8143" extrusionOk="0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03"/>
            <p:cNvSpPr/>
            <p:nvPr/>
          </p:nvSpPr>
          <p:spPr>
            <a:xfrm>
              <a:off x="6398550" y="1389013"/>
              <a:ext cx="938950" cy="573650"/>
            </a:xfrm>
            <a:custGeom>
              <a:avLst/>
              <a:gdLst/>
              <a:ahLst/>
              <a:cxnLst/>
              <a:rect l="l" t="t" r="r" b="b"/>
              <a:pathLst>
                <a:path w="37558" h="22946" extrusionOk="0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03"/>
            <p:cNvSpPr/>
            <p:nvPr/>
          </p:nvSpPr>
          <p:spPr>
            <a:xfrm>
              <a:off x="6969750" y="2455213"/>
              <a:ext cx="283550" cy="102725"/>
            </a:xfrm>
            <a:custGeom>
              <a:avLst/>
              <a:gdLst/>
              <a:ahLst/>
              <a:cxnLst/>
              <a:rect l="l" t="t" r="r" b="b"/>
              <a:pathLst>
                <a:path w="11342" h="4109" extrusionOk="0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03"/>
            <p:cNvSpPr/>
            <p:nvPr/>
          </p:nvSpPr>
          <p:spPr>
            <a:xfrm>
              <a:off x="7526325" y="1499488"/>
              <a:ext cx="221800" cy="659850"/>
            </a:xfrm>
            <a:custGeom>
              <a:avLst/>
              <a:gdLst/>
              <a:ahLst/>
              <a:cxnLst/>
              <a:rect l="l" t="t" r="r" b="b"/>
              <a:pathLst>
                <a:path w="8872" h="26394" extrusionOk="0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03"/>
            <p:cNvSpPr/>
            <p:nvPr/>
          </p:nvSpPr>
          <p:spPr>
            <a:xfrm>
              <a:off x="7315000" y="1734913"/>
              <a:ext cx="333750" cy="107425"/>
            </a:xfrm>
            <a:custGeom>
              <a:avLst/>
              <a:gdLst/>
              <a:ahLst/>
              <a:cxnLst/>
              <a:rect l="l" t="t" r="r" b="b"/>
              <a:pathLst>
                <a:path w="13350" h="4297" extrusionOk="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03"/>
            <p:cNvSpPr/>
            <p:nvPr/>
          </p:nvSpPr>
          <p:spPr>
            <a:xfrm>
              <a:off x="7437400" y="1245263"/>
              <a:ext cx="162700" cy="216800"/>
            </a:xfrm>
            <a:custGeom>
              <a:avLst/>
              <a:gdLst/>
              <a:ahLst/>
              <a:cxnLst/>
              <a:rect l="l" t="t" r="r" b="b"/>
              <a:pathLst>
                <a:path w="6508" h="8672" extrusionOk="0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03"/>
            <p:cNvSpPr/>
            <p:nvPr/>
          </p:nvSpPr>
          <p:spPr>
            <a:xfrm>
              <a:off x="6994850" y="1291388"/>
              <a:ext cx="188350" cy="100575"/>
            </a:xfrm>
            <a:custGeom>
              <a:avLst/>
              <a:gdLst/>
              <a:ahLst/>
              <a:cxnLst/>
              <a:rect l="l" t="t" r="r" b="b"/>
              <a:pathLst>
                <a:path w="7534" h="4023" extrusionOk="0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03"/>
            <p:cNvSpPr/>
            <p:nvPr/>
          </p:nvSpPr>
          <p:spPr>
            <a:xfrm>
              <a:off x="7321800" y="2258663"/>
              <a:ext cx="111950" cy="237025"/>
            </a:xfrm>
            <a:custGeom>
              <a:avLst/>
              <a:gdLst/>
              <a:ahLst/>
              <a:cxnLst/>
              <a:rect l="l" t="t" r="r" b="b"/>
              <a:pathLst>
                <a:path w="4478" h="9481" extrusionOk="0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03"/>
            <p:cNvSpPr/>
            <p:nvPr/>
          </p:nvSpPr>
          <p:spPr>
            <a:xfrm>
              <a:off x="7814550" y="1626688"/>
              <a:ext cx="114575" cy="319750"/>
            </a:xfrm>
            <a:custGeom>
              <a:avLst/>
              <a:gdLst/>
              <a:ahLst/>
              <a:cxnLst/>
              <a:rect l="l" t="t" r="r" b="b"/>
              <a:pathLst>
                <a:path w="4583" h="12790" extrusionOk="0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03"/>
            <p:cNvSpPr/>
            <p:nvPr/>
          </p:nvSpPr>
          <p:spPr>
            <a:xfrm>
              <a:off x="5964900" y="1322163"/>
              <a:ext cx="478125" cy="621150"/>
            </a:xfrm>
            <a:custGeom>
              <a:avLst/>
              <a:gdLst/>
              <a:ahLst/>
              <a:cxnLst/>
              <a:rect l="l" t="t" r="r" b="b"/>
              <a:pathLst>
                <a:path w="19125" h="24846" extrusionOk="0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03"/>
            <p:cNvSpPr/>
            <p:nvPr/>
          </p:nvSpPr>
          <p:spPr>
            <a:xfrm>
              <a:off x="6171000" y="1206838"/>
              <a:ext cx="166875" cy="144325"/>
            </a:xfrm>
            <a:custGeom>
              <a:avLst/>
              <a:gdLst/>
              <a:ahLst/>
              <a:cxnLst/>
              <a:rect l="l" t="t" r="r" b="b"/>
              <a:pathLst>
                <a:path w="6675" h="5773" extrusionOk="0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03"/>
            <p:cNvSpPr/>
            <p:nvPr/>
          </p:nvSpPr>
          <p:spPr>
            <a:xfrm>
              <a:off x="5868650" y="1982788"/>
              <a:ext cx="77975" cy="131575"/>
            </a:xfrm>
            <a:custGeom>
              <a:avLst/>
              <a:gdLst/>
              <a:ahLst/>
              <a:cxnLst/>
              <a:rect l="l" t="t" r="r" b="b"/>
              <a:pathLst>
                <a:path w="3119" h="5263" extrusionOk="0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G_7344_F922A28C-A9BE-41B8-AEDE-94DF451613D2.mp4">
            <a:hlinkClick r:id="" action="ppaction://media"/>
            <a:extLst>
              <a:ext uri="{FF2B5EF4-FFF2-40B4-BE49-F238E27FC236}">
                <a16:creationId xmlns:a16="http://schemas.microsoft.com/office/drawing/2014/main" id="{F365EEBF-DD38-ED35-2956-ED69113C3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322" y="670649"/>
            <a:ext cx="7576052" cy="4261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09"/>
          <p:cNvSpPr txBox="1">
            <a:spLocks noGrp="1"/>
          </p:cNvSpPr>
          <p:nvPr>
            <p:ph type="ctrTitle"/>
          </p:nvPr>
        </p:nvSpPr>
        <p:spPr>
          <a:xfrm flipH="1">
            <a:off x="1401481" y="348984"/>
            <a:ext cx="4030189" cy="637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Accelerometer</a:t>
            </a:r>
            <a:endParaRPr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DC8A-8485-6DD9-1DBD-583635257453}"/>
              </a:ext>
            </a:extLst>
          </p:cNvPr>
          <p:cNvSpPr txBox="1"/>
          <p:nvPr/>
        </p:nvSpPr>
        <p:spPr>
          <a:xfrm>
            <a:off x="359228" y="1172054"/>
            <a:ext cx="436256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Our Accelerometer System can detect its position in space in a 3D Co-ordinate System. X Y and Z.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find the absolute value of the sum of squares of the magnitude of the accelerometer in each direction and set a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the vibration is greater than this threshold, we send a digital high signal which is a vibration onset.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1DDFA-6AE0-2AA3-0698-D680C8A6A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75" y="-284215"/>
            <a:ext cx="3385557" cy="3444331"/>
          </a:xfrm>
          <a:prstGeom prst="rect">
            <a:avLst/>
          </a:prstGeom>
        </p:spPr>
      </p:pic>
      <p:pic>
        <p:nvPicPr>
          <p:cNvPr id="3074" name="Picture 2" descr="Accelerometer and Gyroscopes Sensors: Operation, Sensing, and Applications  | Analog Devices">
            <a:extLst>
              <a:ext uri="{FF2B5EF4-FFF2-40B4-BE49-F238E27FC236}">
                <a16:creationId xmlns:a16="http://schemas.microsoft.com/office/drawing/2014/main" id="{0884D8E3-F7A2-0C6B-2BCE-85DE0245F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130" y="2911717"/>
            <a:ext cx="3865336" cy="214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ain Surgery XL by Slidesgo">
  <a:themeElements>
    <a:clrScheme name="Simple Light">
      <a:dk1>
        <a:srgbClr val="344372"/>
      </a:dk1>
      <a:lt1>
        <a:srgbClr val="5379A7"/>
      </a:lt1>
      <a:dk2>
        <a:srgbClr val="9EC5F3"/>
      </a:dk2>
      <a:lt2>
        <a:srgbClr val="FFFFFF"/>
      </a:lt2>
      <a:accent1>
        <a:srgbClr val="344372"/>
      </a:accent1>
      <a:accent2>
        <a:srgbClr val="5379A7"/>
      </a:accent2>
      <a:accent3>
        <a:srgbClr val="9EC5F3"/>
      </a:accent3>
      <a:accent4>
        <a:srgbClr val="FFFFFF"/>
      </a:accent4>
      <a:accent5>
        <a:srgbClr val="344372"/>
      </a:accent5>
      <a:accent6>
        <a:srgbClr val="5379A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896</Words>
  <Application>Microsoft Office PowerPoint</Application>
  <PresentationFormat>On-screen Show (16:9)</PresentationFormat>
  <Paragraphs>139</Paragraphs>
  <Slides>23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Bahiana</vt:lpstr>
      <vt:lpstr>Söhne</vt:lpstr>
      <vt:lpstr>Roboto Condensed Light</vt:lpstr>
      <vt:lpstr>Barlow Semi Condensed SemiBold</vt:lpstr>
      <vt:lpstr>Nunito Light</vt:lpstr>
      <vt:lpstr>Patrick Hand</vt:lpstr>
      <vt:lpstr>Arial Narrow</vt:lpstr>
      <vt:lpstr>Roboto</vt:lpstr>
      <vt:lpstr>Calibri</vt:lpstr>
      <vt:lpstr>Barlow Semi Condensed</vt:lpstr>
      <vt:lpstr>Livvic</vt:lpstr>
      <vt:lpstr>Fira Sans Extra Condensed Medium</vt:lpstr>
      <vt:lpstr>Arial</vt:lpstr>
      <vt:lpstr>Neucha</vt:lpstr>
      <vt:lpstr>Brain Surgery XL by Slidesgo</vt:lpstr>
      <vt:lpstr>Precise Vibration Onset Detection for a Cell Phone Application    National Center for Adaptive Neurotechnologies  </vt:lpstr>
      <vt:lpstr>Introduction</vt:lpstr>
      <vt:lpstr>Agenda</vt:lpstr>
      <vt:lpstr>Background  and Context</vt:lpstr>
      <vt:lpstr>System Requirements</vt:lpstr>
      <vt:lpstr>Logical Design</vt:lpstr>
      <vt:lpstr>Piezo Sensor </vt:lpstr>
      <vt:lpstr>PowerPoint Presentation</vt:lpstr>
      <vt:lpstr>Accelerometer</vt:lpstr>
      <vt:lpstr>PowerPoint Presentation</vt:lpstr>
      <vt:lpstr>Radar</vt:lpstr>
      <vt:lpstr>PowerPoint Presentation</vt:lpstr>
      <vt:lpstr>Physical Design</vt:lpstr>
      <vt:lpstr>Experiment </vt:lpstr>
      <vt:lpstr>PowerPoint Presentation</vt:lpstr>
      <vt:lpstr>Testing with Digital Signals</vt:lpstr>
      <vt:lpstr>Data and Results</vt:lpstr>
      <vt:lpstr>Decision matrix</vt:lpstr>
      <vt:lpstr>Conclusions  Piezo detection:  1.07ms Latency, Jitter 1.57. Goal: &lt;5ms Latency.  We found that the latency of the Accerelerometer was higher than that of the Piezo. </vt:lpstr>
      <vt:lpstr>Project limitations</vt:lpstr>
      <vt:lpstr>Recommendations for future work</vt:lpstr>
      <vt:lpstr>   Individual Contributions  Muhammed Shuaib Support Roles: Treasurer Most Significant Contributions: Designing logical design diagram, Accelerometer research and implementation. Experimentation, Radar implementation.  Md. Sadman Kabir Support Roles: Editor Most Significant Contributions: 3D Design of the prototype and printing, Teensy experiments with the Piezo.  Daniel Brown Support Roles: Archivist Most Significant Contributions: Piezo and future implementation research. Raspberry Pi Pico experiments with the Piezo.  Nasser AL-Maskari Support Roles: Point of contact, Scheduler   Most Significant Contributions: Data and result implementation, MATLAB signal acquisition, Experimentation.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Precise Onset Cell Phone Vibration Detection</dc:title>
  <dc:creator>NASSI</dc:creator>
  <cp:lastModifiedBy>Al-Maskari, Nasser Y</cp:lastModifiedBy>
  <cp:revision>3</cp:revision>
  <dcterms:modified xsi:type="dcterms:W3CDTF">2024-04-24T02:13:08Z</dcterms:modified>
</cp:coreProperties>
</file>